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78" r:id="rId3"/>
    <p:sldId id="275" r:id="rId4"/>
    <p:sldId id="276" r:id="rId5"/>
    <p:sldId id="277" r:id="rId6"/>
    <p:sldId id="259" r:id="rId7"/>
    <p:sldId id="279" r:id="rId8"/>
    <p:sldId id="269" r:id="rId9"/>
    <p:sldId id="284" r:id="rId10"/>
    <p:sldId id="288" r:id="rId11"/>
    <p:sldId id="262" r:id="rId12"/>
    <p:sldId id="280" r:id="rId13"/>
    <p:sldId id="283" r:id="rId14"/>
    <p:sldId id="29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7614"/>
    <a:srgbClr val="557E7D"/>
    <a:srgbClr val="7FB4A6"/>
    <a:srgbClr val="3B6C6C"/>
    <a:srgbClr val="85B8A6"/>
    <a:srgbClr val="386563"/>
    <a:srgbClr val="727868"/>
    <a:srgbClr val="79A59F"/>
    <a:srgbClr val="779B91"/>
    <a:srgbClr val="477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0" autoAdjust="0"/>
    <p:restoredTop sz="94914" autoAdjust="0"/>
  </p:normalViewPr>
  <p:slideViewPr>
    <p:cSldViewPr snapToGrid="0">
      <p:cViewPr>
        <p:scale>
          <a:sx n="75" d="100"/>
          <a:sy n="75" d="100"/>
        </p:scale>
        <p:origin x="300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66BB0E-D81F-4F60-AD52-0E447E1988FA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4FBF2-2096-45E9-819C-93F43CE4EE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35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FBF2-2096-45E9-819C-93F43CE4EE4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212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E4FBF2-2096-45E9-819C-93F43CE4EE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251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FBF2-2096-45E9-819C-93F43CE4EE4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026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E4FBF2-2096-45E9-819C-93F43CE4EE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005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E4FBF2-2096-45E9-819C-93F43CE4EE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69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FBF2-2096-45E9-819C-93F43CE4EE4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275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FBF2-2096-45E9-819C-93F43CE4EE4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239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436BB8-68BA-44DD-D02B-3DE3C723E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322768-307A-81AF-BC03-F37D4D247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5C0730-E6CB-2A1F-B649-45D53425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317C-A2AA-4BD0-B2BF-8C07D133A723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A90514-E882-704B-EFED-55FE56471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0DEEB-0DF3-C8D5-858D-45C668A58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A1EC0-4765-48BD-8B92-141EE8166C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716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1" name="切页.wav"/>
          </p:stSnd>
        </p:sndAc>
      </p:transition>
    </mc:Choice>
    <mc:Fallback>
      <p:transition spd="slow">
        <p:fade/>
        <p:sndAc>
          <p:stSnd>
            <p:snd r:embed="rId1" name="切页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1FD49-74F0-86E2-E0E6-E262EFAC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918DED-948B-21AE-37E4-DD44168B1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95005B-3692-AEA5-0E89-CD94F3FB0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317C-A2AA-4BD0-B2BF-8C07D133A723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FA484A-1BE2-E673-7C1D-994D608EC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CFA0D0-54D8-355C-9828-8BFB1AE6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A1EC0-4765-48BD-8B92-141EE8166C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695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1" name="切页.wav"/>
          </p:stSnd>
        </p:sndAc>
      </p:transition>
    </mc:Choice>
    <mc:Fallback>
      <p:transition spd="slow">
        <p:fade/>
        <p:sndAc>
          <p:stSnd>
            <p:snd r:embed="rId1" name="切页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F73FF2E-911A-8EEA-E6E4-837EE9FFC6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963CA6-75C7-9D41-42B1-7EBD6C9DA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6F7933-5D64-0CDE-8DE6-85D34BB16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317C-A2AA-4BD0-B2BF-8C07D133A723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E7C6BD-F4D9-10AC-3913-87621004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BD4A67-530A-02B2-C10C-B9AD8597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A1EC0-4765-48BD-8B92-141EE8166C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027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1" name="切页.wav"/>
          </p:stSnd>
        </p:sndAc>
      </p:transition>
    </mc:Choice>
    <mc:Fallback>
      <p:transition spd="slow">
        <p:fade/>
        <p:sndAc>
          <p:stSnd>
            <p:snd r:embed="rId1" name="切页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C74CB-EEFC-155D-9C68-09A5E387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8DA247-379D-45BC-7CD5-44E8FF8FA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1C45C7-5D52-4329-AF63-DDB1A6D6D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317C-A2AA-4BD0-B2BF-8C07D133A723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DD668B-F473-69E3-3630-2C2D9AD14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D73F4B-06F3-D24F-D08D-AAF28D135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A1EC0-4765-48BD-8B92-141EE8166C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699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1" name="切页.wav"/>
          </p:stSnd>
        </p:sndAc>
      </p:transition>
    </mc:Choice>
    <mc:Fallback>
      <p:transition spd="slow">
        <p:fade/>
        <p:sndAc>
          <p:stSnd>
            <p:snd r:embed="rId1" name="切页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DC7B7-42C1-94F6-3781-38DE9DEE8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399257-317C-7A39-B171-DFFE4DFDD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37EBB1-8940-19DA-94AF-FB3FE298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317C-A2AA-4BD0-B2BF-8C07D133A723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EED337-1015-2FD1-69AA-DD181291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907B32-2D7C-D2BB-EC26-FF1594DD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A1EC0-4765-48BD-8B92-141EE8166C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804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1" name="切页.wav"/>
          </p:stSnd>
        </p:sndAc>
      </p:transition>
    </mc:Choice>
    <mc:Fallback>
      <p:transition spd="slow">
        <p:fade/>
        <p:sndAc>
          <p:stSnd>
            <p:snd r:embed="rId1" name="切页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7A157-4FC8-332B-76BE-0BEE5698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C800D4-B59A-1CDB-0C7E-058348F20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87CB95-7C75-11DD-D916-B68F444A6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E8B639-B8A9-B3EF-8C49-A54B4744D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317C-A2AA-4BD0-B2BF-8C07D133A723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FB013E-5A43-003D-CE43-A549DC14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09D217-9B53-B7A0-58D6-52A2BDDB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A1EC0-4765-48BD-8B92-141EE8166C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264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1" name="切页.wav"/>
          </p:stSnd>
        </p:sndAc>
      </p:transition>
    </mc:Choice>
    <mc:Fallback>
      <p:transition spd="slow">
        <p:fade/>
        <p:sndAc>
          <p:stSnd>
            <p:snd r:embed="rId1" name="切页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8775B5-2BE0-87F1-B960-6A65EEBAA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A0DEF0-2823-8AA0-0D1D-94E7F6F70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5DEC55-0675-BACF-D162-E51A5B2D3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C7E070-FFB5-BFA4-FF9E-1D5C6FB0C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963B7F-C566-F46F-8EE9-DFEE37E4EB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5C7C31-6DD3-8828-1249-77401F82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317C-A2AA-4BD0-B2BF-8C07D133A723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3C26AA4-0D1F-125A-9BA3-7D153778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8D03100-8453-DD85-63E6-C53EAE887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A1EC0-4765-48BD-8B92-141EE8166C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900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1" name="切页.wav"/>
          </p:stSnd>
        </p:sndAc>
      </p:transition>
    </mc:Choice>
    <mc:Fallback>
      <p:transition spd="slow">
        <p:fade/>
        <p:sndAc>
          <p:stSnd>
            <p:snd r:embed="rId1" name="切页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2F23B-B282-948C-9DB8-0045E83B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A82BF81-16B4-3DD4-E780-7A8AC9A0C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317C-A2AA-4BD0-B2BF-8C07D133A723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D5F997-4AE6-16AD-EBEC-CAD20EAFF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DC7D53-2A23-E625-2FA9-8AA46B54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A1EC0-4765-48BD-8B92-141EE8166C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001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1" name="切页.wav"/>
          </p:stSnd>
        </p:sndAc>
      </p:transition>
    </mc:Choice>
    <mc:Fallback>
      <p:transition spd="slow">
        <p:fade/>
        <p:sndAc>
          <p:stSnd>
            <p:snd r:embed="rId1" name="切页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23FBE5-B922-559D-9F88-AFE6CEE15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317C-A2AA-4BD0-B2BF-8C07D133A723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3362A2-32DD-17B1-507E-D0952D222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C02554-63E7-9C0A-A77B-05506895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A1EC0-4765-48BD-8B92-141EE8166C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833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1" name="切页.wav"/>
          </p:stSnd>
        </p:sndAc>
      </p:transition>
    </mc:Choice>
    <mc:Fallback>
      <p:transition spd="slow">
        <p:fade/>
        <p:sndAc>
          <p:stSnd>
            <p:snd r:embed="rId1" name="切页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21690-02BE-F69C-2358-0E65F944D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59B246-7D87-196C-8340-4F6374E98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A37C44-C323-D3FF-35E8-9E9E486CD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A332F9-DD77-1300-E9C1-B15751B0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317C-A2AA-4BD0-B2BF-8C07D133A723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02C185-0770-03D9-01F0-17A1BF2F5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F9C282-E671-FEA7-C8CE-EE885D99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A1EC0-4765-48BD-8B92-141EE8166C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976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1" name="切页.wav"/>
          </p:stSnd>
        </p:sndAc>
      </p:transition>
    </mc:Choice>
    <mc:Fallback>
      <p:transition spd="slow">
        <p:fade/>
        <p:sndAc>
          <p:stSnd>
            <p:snd r:embed="rId1" name="切页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2EC79-7FD5-CA8C-CFA3-E5F7FC66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69ACBA0-E549-9820-BC36-E9F06E4C71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8A96F1-16EF-73D0-35D5-E8C4AF366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194B67-3CA6-2575-3370-8B387F103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317C-A2AA-4BD0-B2BF-8C07D133A723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C4F726-1701-B76D-DD0B-95F09F70F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7E0374-1002-D61F-DDFA-7DAC150FF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A1EC0-4765-48BD-8B92-141EE8166C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273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1" name="切页.wav"/>
          </p:stSnd>
        </p:sndAc>
      </p:transition>
    </mc:Choice>
    <mc:Fallback>
      <p:transition spd="slow">
        <p:fade/>
        <p:sndAc>
          <p:stSnd>
            <p:snd r:embed="rId1" name="切页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87C9DC2-74BC-20FC-FD09-4917DC8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1A3919-ED31-2C96-9864-EA7F44E0A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BE694E-4A1F-41F3-D560-7E8475109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2317C-A2AA-4BD0-B2BF-8C07D133A723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F4EA7-0E70-4EAF-9E21-1301073F9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A5D904-11D4-E272-8655-1EEAA8BDC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A1EC0-4765-48BD-8B92-141EE8166C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80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13" name="切页.wav"/>
          </p:stSnd>
        </p:sndAc>
      </p:transition>
    </mc:Choice>
    <mc:Fallback>
      <p:transition spd="slow">
        <p:fade/>
        <p:sndAc>
          <p:stSnd>
            <p:snd r:embed="rId13" name="切页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4.jpg"/><Relationship Id="rId7" Type="http://schemas.openxmlformats.org/officeDocument/2006/relationships/image" Target="../media/image18.png"/><Relationship Id="rId12" Type="http://schemas.openxmlformats.org/officeDocument/2006/relationships/slide" Target="slide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11" Type="http://schemas.openxmlformats.org/officeDocument/2006/relationships/slide" Target="slide4.xml"/><Relationship Id="rId5" Type="http://schemas.openxmlformats.org/officeDocument/2006/relationships/image" Target="../media/image17.png"/><Relationship Id="rId10" Type="http://schemas.microsoft.com/office/2007/relationships/hdphoto" Target="../media/hdphoto13.wdp"/><Relationship Id="rId4" Type="http://schemas.openxmlformats.org/officeDocument/2006/relationships/image" Target="../media/image16.jpe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audio" Target="../media/audio1.wav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slide" Target="slide5.xml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slide" Target="slide1.xml"/><Relationship Id="rId4" Type="http://schemas.openxmlformats.org/officeDocument/2006/relationships/slide" Target="slide5.xml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slide" Target="slide1.xml"/><Relationship Id="rId4" Type="http://schemas.openxmlformats.org/officeDocument/2006/relationships/slide" Target="slide5.xml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slide" Target="slide6.xml"/><Relationship Id="rId4" Type="http://schemas.openxmlformats.org/officeDocument/2006/relationships/image" Target="../media/image4.jp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slide" Target="slide7.xml"/><Relationship Id="rId4" Type="http://schemas.openxmlformats.org/officeDocument/2006/relationships/image" Target="../media/image4.jp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slide" Target="slide9.xml"/><Relationship Id="rId4" Type="http://schemas.openxmlformats.org/officeDocument/2006/relationships/image" Target="../media/image4.jp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slide" Target="slide11.xml"/><Relationship Id="rId4" Type="http://schemas.openxmlformats.org/officeDocument/2006/relationships/image" Target="../media/image4.jp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audio" Target="../media/audio1.wav"/><Relationship Id="rId7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openxmlformats.org/officeDocument/2006/relationships/image" Target="../media/image4.jp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jpg"/><Relationship Id="rId7" Type="http://schemas.openxmlformats.org/officeDocument/2006/relationships/slide" Target="slide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4.jpg"/><Relationship Id="rId7" Type="http://schemas.openxmlformats.org/officeDocument/2006/relationships/slide" Target="slide3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9.wdp"/><Relationship Id="rId3" Type="http://schemas.openxmlformats.org/officeDocument/2006/relationships/image" Target="../media/image4.jpg"/><Relationship Id="rId7" Type="http://schemas.microsoft.com/office/2007/relationships/hdphoto" Target="../media/hdphoto6.wdp"/><Relationship Id="rId12" Type="http://schemas.openxmlformats.org/officeDocument/2006/relationships/image" Target="../media/image14.png"/><Relationship Id="rId17" Type="http://schemas.openxmlformats.org/officeDocument/2006/relationships/slide" Target="slide1.xml"/><Relationship Id="rId2" Type="http://schemas.openxmlformats.org/officeDocument/2006/relationships/audio" Target="../media/audio1.wav"/><Relationship Id="rId16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8.wdp"/><Relationship Id="rId5" Type="http://schemas.microsoft.com/office/2007/relationships/hdphoto" Target="../media/hdphoto4.wdp"/><Relationship Id="rId15" Type="http://schemas.microsoft.com/office/2007/relationships/hdphoto" Target="../media/hdphoto10.wdp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microsoft.com/office/2007/relationships/hdphoto" Target="../media/hdphoto7.wdp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463FF17-F1EE-4EBA-D39C-A31393EFF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8654493-C0B5-1893-FD7E-4AC80ABF41CA}"/>
              </a:ext>
            </a:extLst>
          </p:cNvPr>
          <p:cNvSpPr txBox="1"/>
          <p:nvPr/>
        </p:nvSpPr>
        <p:spPr>
          <a:xfrm>
            <a:off x="5455139" y="7092462"/>
            <a:ext cx="53769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spc="21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芳兰生门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36E3C9-C6E9-C65A-848A-2B6C70817F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98"/>
          <a:stretch/>
        </p:blipFill>
        <p:spPr>
          <a:xfrm>
            <a:off x="3114797" y="2072616"/>
            <a:ext cx="3434495" cy="23532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3583403-B354-C1E8-7255-5D29B894C3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1"/>
          <a:stretch/>
        </p:blipFill>
        <p:spPr>
          <a:xfrm>
            <a:off x="6635261" y="2072616"/>
            <a:ext cx="2465387" cy="2353260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DE9A950-ADBD-F0E8-1B8A-26135038147C}"/>
              </a:ext>
            </a:extLst>
          </p:cNvPr>
          <p:cNvCxnSpPr/>
          <p:nvPr/>
        </p:nvCxnSpPr>
        <p:spPr>
          <a:xfrm>
            <a:off x="5244123" y="3923324"/>
            <a:ext cx="170375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D7869A7-5B07-3506-6D93-BAB400575069}"/>
              </a:ext>
            </a:extLst>
          </p:cNvPr>
          <p:cNvSpPr txBox="1"/>
          <p:nvPr/>
        </p:nvSpPr>
        <p:spPr>
          <a:xfrm>
            <a:off x="4419600" y="410870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TEMPLATE</a:t>
            </a:r>
            <a:endParaRPr lang="zh-CN" altLang="en-US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172CAAF-9B65-B3D6-5B69-7A74D756D5F9}"/>
              </a:ext>
            </a:extLst>
          </p:cNvPr>
          <p:cNvCxnSpPr>
            <a:cxnSpLocks/>
          </p:cNvCxnSpPr>
          <p:nvPr/>
        </p:nvCxnSpPr>
        <p:spPr>
          <a:xfrm>
            <a:off x="4234533" y="5047395"/>
            <a:ext cx="751804" cy="0"/>
          </a:xfrm>
          <a:prstGeom prst="line">
            <a:avLst/>
          </a:prstGeom>
          <a:ln w="952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66D67CC-7DED-7B71-1A35-8C1EEAE41DB3}"/>
              </a:ext>
            </a:extLst>
          </p:cNvPr>
          <p:cNvCxnSpPr>
            <a:cxnSpLocks/>
          </p:cNvCxnSpPr>
          <p:nvPr/>
        </p:nvCxnSpPr>
        <p:spPr>
          <a:xfrm>
            <a:off x="7192046" y="5047395"/>
            <a:ext cx="751804" cy="0"/>
          </a:xfrm>
          <a:prstGeom prst="line">
            <a:avLst/>
          </a:prstGeom>
          <a:ln w="952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1C868D8-6A6C-DFE1-58D4-95512DF28A37}"/>
              </a:ext>
            </a:extLst>
          </p:cNvPr>
          <p:cNvSpPr txBox="1"/>
          <p:nvPr/>
        </p:nvSpPr>
        <p:spPr>
          <a:xfrm>
            <a:off x="5392553" y="4862729"/>
            <a:ext cx="131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MOZHI</a:t>
            </a:r>
            <a:endParaRPr lang="zh-CN" altLang="en-US" dirty="0">
              <a:solidFill>
                <a:schemeClr val="bg1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2B713E4-7B29-6F7E-21D0-D8A62CA0E022}"/>
              </a:ext>
            </a:extLst>
          </p:cNvPr>
          <p:cNvSpPr/>
          <p:nvPr/>
        </p:nvSpPr>
        <p:spPr>
          <a:xfrm rot="20761830">
            <a:off x="5301009" y="4856707"/>
            <a:ext cx="1500285" cy="381376"/>
          </a:xfrm>
          <a:prstGeom prst="ellipse">
            <a:avLst/>
          </a:prstGeom>
          <a:noFill/>
          <a:ln w="952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C941E03-AA75-E4A1-5D42-5DEF76BD3027}"/>
              </a:ext>
            </a:extLst>
          </p:cNvPr>
          <p:cNvSpPr/>
          <p:nvPr/>
        </p:nvSpPr>
        <p:spPr>
          <a:xfrm>
            <a:off x="5303045" y="5209201"/>
            <a:ext cx="45719" cy="45719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37C4FB0-6FAD-5961-78C5-FD1C03813C0E}"/>
              </a:ext>
            </a:extLst>
          </p:cNvPr>
          <p:cNvSpPr txBox="1"/>
          <p:nvPr/>
        </p:nvSpPr>
        <p:spPr>
          <a:xfrm>
            <a:off x="483581" y="119605"/>
            <a:ext cx="1651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alpha val="47000"/>
                  </a:schemeClr>
                </a:solidFill>
                <a:latin typeface="Segoe Script" panose="030B0504020000000003" pitchFamily="66" charset="0"/>
                <a:ea typeface="Yu Gothic UI Semilight" panose="020B0400000000000000" pitchFamily="34" charset="-128"/>
              </a:rPr>
              <a:t>2023.9.24</a:t>
            </a:r>
            <a:endParaRPr lang="zh-CN" altLang="en-US" sz="1400" dirty="0">
              <a:solidFill>
                <a:schemeClr val="bg1">
                  <a:alpha val="47000"/>
                </a:schemeClr>
              </a:solidFill>
              <a:latin typeface="Segoe Script" panose="030B0504020000000003" pitchFamily="66" charset="0"/>
              <a:ea typeface="Yu Gothic UI Semilight" panose="020B0400000000000000" pitchFamily="34" charset="-128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E388198-8884-82FE-2BE1-2E08B82EAC96}"/>
              </a:ext>
            </a:extLst>
          </p:cNvPr>
          <p:cNvCxnSpPr/>
          <p:nvPr/>
        </p:nvCxnSpPr>
        <p:spPr>
          <a:xfrm>
            <a:off x="2396536" y="-5049692"/>
            <a:ext cx="0" cy="3419475"/>
          </a:xfrm>
          <a:prstGeom prst="line">
            <a:avLst/>
          </a:prstGeom>
          <a:ln w="3175">
            <a:solidFill>
              <a:schemeClr val="bg1"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E93036E-E3A2-0BA9-CC92-E01F0AD9081D}"/>
              </a:ext>
            </a:extLst>
          </p:cNvPr>
          <p:cNvCxnSpPr/>
          <p:nvPr/>
        </p:nvCxnSpPr>
        <p:spPr>
          <a:xfrm>
            <a:off x="11470099" y="-4559194"/>
            <a:ext cx="0" cy="3419475"/>
          </a:xfrm>
          <a:prstGeom prst="line">
            <a:avLst/>
          </a:prstGeom>
          <a:ln w="3175">
            <a:solidFill>
              <a:schemeClr val="bg1"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951EB6D-ED2D-7733-B3C5-913E0D0D07F7}"/>
              </a:ext>
            </a:extLst>
          </p:cNvPr>
          <p:cNvCxnSpPr>
            <a:cxnSpLocks/>
          </p:cNvCxnSpPr>
          <p:nvPr/>
        </p:nvCxnSpPr>
        <p:spPr>
          <a:xfrm>
            <a:off x="8450274" y="-2310973"/>
            <a:ext cx="0" cy="1252258"/>
          </a:xfrm>
          <a:prstGeom prst="line">
            <a:avLst/>
          </a:prstGeom>
          <a:ln w="3175">
            <a:solidFill>
              <a:schemeClr val="bg1"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CB82964-F843-85BE-CF60-2BA049159F26}"/>
              </a:ext>
            </a:extLst>
          </p:cNvPr>
          <p:cNvCxnSpPr>
            <a:cxnSpLocks/>
          </p:cNvCxnSpPr>
          <p:nvPr/>
        </p:nvCxnSpPr>
        <p:spPr>
          <a:xfrm>
            <a:off x="11717268" y="-891347"/>
            <a:ext cx="0" cy="671776"/>
          </a:xfrm>
          <a:prstGeom prst="line">
            <a:avLst/>
          </a:prstGeom>
          <a:ln w="3175">
            <a:solidFill>
              <a:schemeClr val="bg1"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2213985-1974-F22E-AE0A-F60BED0FE11F}"/>
              </a:ext>
            </a:extLst>
          </p:cNvPr>
          <p:cNvCxnSpPr>
            <a:cxnSpLocks/>
          </p:cNvCxnSpPr>
          <p:nvPr/>
        </p:nvCxnSpPr>
        <p:spPr>
          <a:xfrm>
            <a:off x="3763012" y="-2106626"/>
            <a:ext cx="0" cy="671776"/>
          </a:xfrm>
          <a:prstGeom prst="line">
            <a:avLst/>
          </a:prstGeom>
          <a:ln w="3175">
            <a:solidFill>
              <a:schemeClr val="bg1"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2263E12-5A4F-54A6-0921-9556831423BA}"/>
              </a:ext>
            </a:extLst>
          </p:cNvPr>
          <p:cNvCxnSpPr>
            <a:cxnSpLocks/>
          </p:cNvCxnSpPr>
          <p:nvPr/>
        </p:nvCxnSpPr>
        <p:spPr>
          <a:xfrm>
            <a:off x="6822978" y="-3097945"/>
            <a:ext cx="0" cy="671776"/>
          </a:xfrm>
          <a:prstGeom prst="line">
            <a:avLst/>
          </a:prstGeom>
          <a:ln w="3175">
            <a:solidFill>
              <a:schemeClr val="bg1"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8D04944-584D-6841-8231-46C7C4C81172}"/>
              </a:ext>
            </a:extLst>
          </p:cNvPr>
          <p:cNvCxnSpPr>
            <a:cxnSpLocks/>
          </p:cNvCxnSpPr>
          <p:nvPr/>
        </p:nvCxnSpPr>
        <p:spPr>
          <a:xfrm>
            <a:off x="483581" y="-1811495"/>
            <a:ext cx="0" cy="671776"/>
          </a:xfrm>
          <a:prstGeom prst="line">
            <a:avLst/>
          </a:prstGeom>
          <a:ln w="3175">
            <a:solidFill>
              <a:schemeClr val="bg1"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养乐多ozzo - 登陆界面">
            <a:hlinkClick r:id="" action="ppaction://media"/>
            <a:extLst>
              <a:ext uri="{FF2B5EF4-FFF2-40B4-BE49-F238E27FC236}">
                <a16:creationId xmlns:a16="http://schemas.microsoft.com/office/drawing/2014/main" id="{DAF53657-C59A-F24C-9D4D-79F7346629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3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96536" y="11960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4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23 C 0.00026 -0.00324 0.00052 -0.00694 0.0013 -0.01018 L 0.00599 -0.01875 L 0.0151 -0.02847 L 0.02474 -0.03611 L 0.03763 -0.04467 L 0.05026 -0.05208 L 0.06745 -0.05903 L 0.08203 -0.06296 L 0.09414 -0.06504 L 0.10391 -0.06458 L 0.11471 -0.06157 L 0.11927 -0.05393 C 0.11888 -0.05208 0.11888 -0.05 0.11888 -0.04838 C 0.11836 -0.04676 0.11745 -0.04467 0.11693 -0.04305 L 0.11341 -0.03842 L 0.10755 -0.03009 L 0.09739 -0.02083 L 0.08737 -0.01296 L 0.0694 -0.00278 L 0.05651 0.00208 L 0.04141 0.00741 L 0.02226 0.01134 L 0.00989 0.00972 L 0.00273 0.00671 C 0.00169 0.0044 0.00065 0.00208 -0.00026 -0.00023 Z " pathEditMode="fixed" rAng="0" ptsTypes="AAAAAAAAAAAAAAAAAAAAAAAAAA">
                                      <p:cBhvr>
                                        <p:cTn id="8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7" y="-26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6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6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1364" numSld="999" showWhenStopped="0">
                <p:cTn id="3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单圆角 15">
            <a:extLst>
              <a:ext uri="{FF2B5EF4-FFF2-40B4-BE49-F238E27FC236}">
                <a16:creationId xmlns:a16="http://schemas.microsoft.com/office/drawing/2014/main" id="{47D062BE-52CB-F62A-3433-FA499BFFA245}"/>
              </a:ext>
            </a:extLst>
          </p:cNvPr>
          <p:cNvSpPr/>
          <p:nvPr/>
        </p:nvSpPr>
        <p:spPr>
          <a:xfrm rot="286976" flipH="1">
            <a:off x="9717713" y="377250"/>
            <a:ext cx="1460782" cy="458192"/>
          </a:xfrm>
          <a:prstGeom prst="round1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CB27A322-55A3-B443-FC6A-A17ADE32C38F}"/>
              </a:ext>
            </a:extLst>
          </p:cNvPr>
          <p:cNvSpPr/>
          <p:nvPr/>
        </p:nvSpPr>
        <p:spPr>
          <a:xfrm rot="21173245">
            <a:off x="-1235887" y="1757008"/>
            <a:ext cx="7313506" cy="2465823"/>
          </a:xfrm>
          <a:custGeom>
            <a:avLst/>
            <a:gdLst>
              <a:gd name="connsiteX0" fmla="*/ 0 w 4739259"/>
              <a:gd name="connsiteY0" fmla="*/ 2150193 h 2150193"/>
              <a:gd name="connsiteX1" fmla="*/ 3705225 w 4739259"/>
              <a:gd name="connsiteY1" fmla="*/ 83268 h 2150193"/>
              <a:gd name="connsiteX2" fmla="*/ 4733925 w 4739259"/>
              <a:gd name="connsiteY2" fmla="*/ 540468 h 2150193"/>
              <a:gd name="connsiteX3" fmla="*/ 4114800 w 4739259"/>
              <a:gd name="connsiteY3" fmla="*/ 1788243 h 21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9259" h="2150193">
                <a:moveTo>
                  <a:pt x="0" y="2150193"/>
                </a:moveTo>
                <a:cubicBezTo>
                  <a:pt x="1458119" y="1250874"/>
                  <a:pt x="2916238" y="351555"/>
                  <a:pt x="3705225" y="83268"/>
                </a:cubicBezTo>
                <a:cubicBezTo>
                  <a:pt x="4494212" y="-185019"/>
                  <a:pt x="4665663" y="256306"/>
                  <a:pt x="4733925" y="540468"/>
                </a:cubicBezTo>
                <a:cubicBezTo>
                  <a:pt x="4802187" y="824630"/>
                  <a:pt x="4194175" y="1621555"/>
                  <a:pt x="4114800" y="1788243"/>
                </a:cubicBezTo>
              </a:path>
            </a:pathLst>
          </a:cu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5B9746F-9FB6-EC81-40D6-2043F509B8A2}"/>
              </a:ext>
            </a:extLst>
          </p:cNvPr>
          <p:cNvSpPr/>
          <p:nvPr/>
        </p:nvSpPr>
        <p:spPr>
          <a:xfrm rot="9156820">
            <a:off x="3861925" y="3923190"/>
            <a:ext cx="5165834" cy="1572843"/>
          </a:xfrm>
          <a:custGeom>
            <a:avLst/>
            <a:gdLst>
              <a:gd name="connsiteX0" fmla="*/ 0 w 4739259"/>
              <a:gd name="connsiteY0" fmla="*/ 2150193 h 2150193"/>
              <a:gd name="connsiteX1" fmla="*/ 3705225 w 4739259"/>
              <a:gd name="connsiteY1" fmla="*/ 83268 h 2150193"/>
              <a:gd name="connsiteX2" fmla="*/ 4733925 w 4739259"/>
              <a:gd name="connsiteY2" fmla="*/ 540468 h 2150193"/>
              <a:gd name="connsiteX3" fmla="*/ 4114800 w 4739259"/>
              <a:gd name="connsiteY3" fmla="*/ 1788243 h 21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9259" h="2150193">
                <a:moveTo>
                  <a:pt x="0" y="2150193"/>
                </a:moveTo>
                <a:cubicBezTo>
                  <a:pt x="1458119" y="1250874"/>
                  <a:pt x="2916238" y="351555"/>
                  <a:pt x="3705225" y="83268"/>
                </a:cubicBezTo>
                <a:cubicBezTo>
                  <a:pt x="4494212" y="-185019"/>
                  <a:pt x="4665663" y="256306"/>
                  <a:pt x="4733925" y="540468"/>
                </a:cubicBezTo>
                <a:cubicBezTo>
                  <a:pt x="4802187" y="824630"/>
                  <a:pt x="4194175" y="1621555"/>
                  <a:pt x="4114800" y="1788243"/>
                </a:cubicBezTo>
              </a:path>
            </a:pathLst>
          </a:cu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A1EF20B-6882-44BA-18EA-53B4220E3661}"/>
              </a:ext>
            </a:extLst>
          </p:cNvPr>
          <p:cNvSpPr/>
          <p:nvPr/>
        </p:nvSpPr>
        <p:spPr>
          <a:xfrm rot="5400000" flipH="1">
            <a:off x="6792569" y="4030057"/>
            <a:ext cx="5852861" cy="1776285"/>
          </a:xfrm>
          <a:custGeom>
            <a:avLst/>
            <a:gdLst>
              <a:gd name="connsiteX0" fmla="*/ 0 w 4739259"/>
              <a:gd name="connsiteY0" fmla="*/ 2150193 h 2150193"/>
              <a:gd name="connsiteX1" fmla="*/ 3705225 w 4739259"/>
              <a:gd name="connsiteY1" fmla="*/ 83268 h 2150193"/>
              <a:gd name="connsiteX2" fmla="*/ 4733925 w 4739259"/>
              <a:gd name="connsiteY2" fmla="*/ 540468 h 2150193"/>
              <a:gd name="connsiteX3" fmla="*/ 4114800 w 4739259"/>
              <a:gd name="connsiteY3" fmla="*/ 1788243 h 21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9259" h="2150193">
                <a:moveTo>
                  <a:pt x="0" y="2150193"/>
                </a:moveTo>
                <a:cubicBezTo>
                  <a:pt x="1458119" y="1250874"/>
                  <a:pt x="2916238" y="351555"/>
                  <a:pt x="3705225" y="83268"/>
                </a:cubicBezTo>
                <a:cubicBezTo>
                  <a:pt x="4494212" y="-185019"/>
                  <a:pt x="4665663" y="256306"/>
                  <a:pt x="4733925" y="540468"/>
                </a:cubicBezTo>
                <a:cubicBezTo>
                  <a:pt x="4802187" y="824630"/>
                  <a:pt x="4194175" y="1621555"/>
                  <a:pt x="4114800" y="1788243"/>
                </a:cubicBezTo>
              </a:path>
            </a:pathLst>
          </a:cu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E7DB52-B470-6A6D-C8BA-93CF27405E2E}"/>
              </a:ext>
            </a:extLst>
          </p:cNvPr>
          <p:cNvSpPr txBox="1"/>
          <p:nvPr/>
        </p:nvSpPr>
        <p:spPr>
          <a:xfrm>
            <a:off x="10820208" y="1313718"/>
            <a:ext cx="846254" cy="807867"/>
          </a:xfrm>
          <a:prstGeom prst="rect">
            <a:avLst/>
          </a:pr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80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TEMPLATE </a:t>
            </a:r>
            <a:r>
              <a:rPr kumimoji="0" lang="en-US" altLang="zh-CN" sz="700" b="0" i="0" u="none" strike="noStrike" kern="1200" cap="none" spc="800" normalizeH="0" baseline="0" noProof="0" dirty="0" err="1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TEMPLATE</a:t>
            </a:r>
            <a:r>
              <a:rPr kumimoji="0" lang="en-US" altLang="zh-CN" sz="700" b="0" i="0" u="none" strike="noStrike" kern="1200" cap="none" spc="80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700" b="0" i="0" u="none" strike="noStrike" kern="1200" cap="none" spc="800" normalizeH="0" baseline="0" noProof="0" dirty="0" err="1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TEMPLATE</a:t>
            </a:r>
            <a:r>
              <a:rPr kumimoji="0" lang="en-US" altLang="zh-CN" sz="700" b="0" i="0" u="none" strike="noStrike" kern="1200" cap="none" spc="80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700" b="0" i="0" u="none" strike="noStrike" kern="1200" cap="none" spc="800" normalizeH="0" baseline="0" noProof="0" dirty="0" err="1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TEMPLATE</a:t>
            </a:r>
            <a:endParaRPr kumimoji="0" lang="zh-CN" altLang="en-US" sz="700" b="0" i="0" u="none" strike="noStrike" kern="1200" cap="none" spc="80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55774B-E462-55B2-37F7-6D73532FCB58}"/>
              </a:ext>
            </a:extLst>
          </p:cNvPr>
          <p:cNvSpPr txBox="1"/>
          <p:nvPr/>
        </p:nvSpPr>
        <p:spPr>
          <a:xfrm rot="655025">
            <a:off x="7063802" y="4237995"/>
            <a:ext cx="619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alpha val="57000"/>
                  </a:prstClr>
                </a:solidFill>
                <a:effectLst/>
                <a:uLnTx/>
                <a:uFillTx/>
                <a:latin typeface="MS PMincho" panose="02020600040205080304" pitchFamily="18" charset="-128"/>
                <a:ea typeface="MS PMincho" panose="02020600040205080304" pitchFamily="18" charset="-128"/>
                <a:cs typeface="+mn-cs"/>
              </a:rPr>
              <a:t>E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alpha val="57000"/>
                </a:prstClr>
              </a:solidFill>
              <a:effectLst/>
              <a:uLnTx/>
              <a:uFillTx/>
              <a:latin typeface="MS PMincho" panose="02020600040205080304" pitchFamily="18" charset="-128"/>
              <a:ea typeface="MS PMincho" panose="02020600040205080304" pitchFamily="18" charset="-128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C7465A-50C6-AEB5-AAB8-45D90B79E8A9}"/>
              </a:ext>
            </a:extLst>
          </p:cNvPr>
          <p:cNvSpPr txBox="1"/>
          <p:nvPr/>
        </p:nvSpPr>
        <p:spPr>
          <a:xfrm rot="1252517">
            <a:off x="609265" y="4566250"/>
            <a:ext cx="619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4000"/>
                  </a:prstClr>
                </a:solidFill>
                <a:effectLst/>
                <a:uLnTx/>
                <a:uFillTx/>
                <a:latin typeface="MS PMincho" panose="02020600040205080304" pitchFamily="18" charset="-128"/>
                <a:ea typeface="MS PMincho" panose="02020600040205080304" pitchFamily="18" charset="-128"/>
                <a:cs typeface="+mn-cs"/>
              </a:rPr>
              <a:t>T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4000"/>
                </a:prstClr>
              </a:solidFill>
              <a:effectLst/>
              <a:uLnTx/>
              <a:uFillTx/>
              <a:latin typeface="MS PMincho" panose="02020600040205080304" pitchFamily="18" charset="-128"/>
              <a:ea typeface="MS PMincho" panose="02020600040205080304" pitchFamily="18" charset="-128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BF3ADD-A2DB-9956-68FF-E80BD77DD15C}"/>
              </a:ext>
            </a:extLst>
          </p:cNvPr>
          <p:cNvSpPr txBox="1"/>
          <p:nvPr/>
        </p:nvSpPr>
        <p:spPr>
          <a:xfrm rot="1970635">
            <a:off x="10980557" y="2644169"/>
            <a:ext cx="619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alpha val="57000"/>
                  </a:prstClr>
                </a:solidFill>
                <a:effectLst/>
                <a:uLnTx/>
                <a:uFillTx/>
                <a:latin typeface="MS PMincho" panose="02020600040205080304" pitchFamily="18" charset="-128"/>
                <a:ea typeface="MS PMincho" panose="02020600040205080304" pitchFamily="18" charset="-128"/>
                <a:cs typeface="+mn-cs"/>
              </a:rPr>
              <a:t>P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alpha val="57000"/>
                </a:prstClr>
              </a:solidFill>
              <a:effectLst/>
              <a:uLnTx/>
              <a:uFillTx/>
              <a:latin typeface="MS PMincho" panose="02020600040205080304" pitchFamily="18" charset="-128"/>
              <a:ea typeface="MS PMincho" panose="02020600040205080304" pitchFamily="18" charset="-128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F9F564-CB36-2868-703A-6A7D498AFB6A}"/>
              </a:ext>
            </a:extLst>
          </p:cNvPr>
          <p:cNvSpPr txBox="1"/>
          <p:nvPr/>
        </p:nvSpPr>
        <p:spPr>
          <a:xfrm rot="20085974">
            <a:off x="2680207" y="1065181"/>
            <a:ext cx="61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alpha val="57000"/>
                  </a:prstClr>
                </a:solidFill>
                <a:effectLst/>
                <a:uLnTx/>
                <a:uFillTx/>
                <a:latin typeface="MS PMincho" panose="02020600040205080304" pitchFamily="18" charset="-128"/>
                <a:ea typeface="MS PMincho" panose="02020600040205080304" pitchFamily="18" charset="-128"/>
                <a:cs typeface="+mn-cs"/>
              </a:rPr>
              <a:t>M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alpha val="57000"/>
                </a:prstClr>
              </a:solidFill>
              <a:effectLst/>
              <a:uLnTx/>
              <a:uFillTx/>
              <a:latin typeface="MS PMincho" panose="02020600040205080304" pitchFamily="18" charset="-128"/>
              <a:ea typeface="MS PMincho" panose="02020600040205080304" pitchFamily="18" charset="-128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226944-9D3E-044B-23FF-0990B5AEED27}"/>
              </a:ext>
            </a:extLst>
          </p:cNvPr>
          <p:cNvSpPr/>
          <p:nvPr/>
        </p:nvSpPr>
        <p:spPr>
          <a:xfrm rot="20908830">
            <a:off x="5184053" y="1774491"/>
            <a:ext cx="2034355" cy="32574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AFF4819-B91A-619E-162D-69123F979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6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424">
            <a:off x="4652683" y="1257559"/>
            <a:ext cx="2563488" cy="3920163"/>
          </a:xfrm>
          <a:prstGeom prst="rect">
            <a:avLst/>
          </a:prstGeom>
          <a:effectLst>
            <a:glow rad="254000">
              <a:schemeClr val="tx1">
                <a:alpha val="20000"/>
              </a:schemeClr>
            </a:glow>
          </a:effectLst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29EF44EA-2071-89F9-EF77-F6F3BE277DC9}"/>
              </a:ext>
            </a:extLst>
          </p:cNvPr>
          <p:cNvSpPr/>
          <p:nvPr/>
        </p:nvSpPr>
        <p:spPr>
          <a:xfrm rot="656267">
            <a:off x="5024387" y="1568952"/>
            <a:ext cx="2214325" cy="33547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29ABF3E-A0FB-4339-07A1-F8AED828C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78">
            <a:off x="4907343" y="1254123"/>
            <a:ext cx="2608498" cy="3874212"/>
          </a:xfrm>
          <a:prstGeom prst="rect">
            <a:avLst/>
          </a:prstGeom>
          <a:effectLst>
            <a:glow rad="254000">
              <a:schemeClr val="tx1">
                <a:alpha val="20000"/>
              </a:schemeClr>
            </a:glo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B296631-EA80-0664-3D3A-3442B9266D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ement trans="40000" crackSpacing="5"/>
                    </a14:imgEffect>
                    <a14:imgEffect>
                      <a14:brightnessContrast bright="66000" contras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25" y="1108420"/>
            <a:ext cx="3257488" cy="4299533"/>
          </a:xfrm>
          <a:prstGeom prst="rect">
            <a:avLst/>
          </a:prstGeom>
          <a:effectLst>
            <a:glow rad="393700">
              <a:schemeClr val="tx1">
                <a:alpha val="18000"/>
              </a:schemeClr>
            </a:glo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61836CB-95F0-905E-DE40-9D283697A41C}"/>
              </a:ext>
            </a:extLst>
          </p:cNvPr>
          <p:cNvSpPr/>
          <p:nvPr/>
        </p:nvSpPr>
        <p:spPr>
          <a:xfrm>
            <a:off x="9655388" y="401301"/>
            <a:ext cx="1598825" cy="4174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glow rad="63500">
              <a:schemeClr val="accent2">
                <a:lumMod val="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流程图: 延期 4">
            <a:extLst>
              <a:ext uri="{FF2B5EF4-FFF2-40B4-BE49-F238E27FC236}">
                <a16:creationId xmlns:a16="http://schemas.microsoft.com/office/drawing/2014/main" id="{6FDE3B13-77C5-1B4A-516D-BE3BA4C9DAB3}"/>
              </a:ext>
            </a:extLst>
          </p:cNvPr>
          <p:cNvSpPr/>
          <p:nvPr/>
        </p:nvSpPr>
        <p:spPr>
          <a:xfrm rot="5400000">
            <a:off x="9791603" y="342806"/>
            <a:ext cx="357526" cy="474517"/>
          </a:xfrm>
          <a:prstGeom prst="flowChartDelay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605A18-D7BB-07D3-6957-39EF671B5DF3}"/>
              </a:ext>
            </a:extLst>
          </p:cNvPr>
          <p:cNvSpPr txBox="1"/>
          <p:nvPr/>
        </p:nvSpPr>
        <p:spPr>
          <a:xfrm>
            <a:off x="9561224" y="408098"/>
            <a:ext cx="81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T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E</a:t>
            </a:r>
            <a:r>
              <a:rPr lang="en-US" altLang="zh-C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M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P</a:t>
            </a:r>
            <a:endParaRPr lang="zh-CN" alt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4A6A5D-AD01-9116-13A5-4745163A2B9B}"/>
              </a:ext>
            </a:extLst>
          </p:cNvPr>
          <p:cNvSpPr txBox="1"/>
          <p:nvPr/>
        </p:nvSpPr>
        <p:spPr>
          <a:xfrm>
            <a:off x="10235282" y="422004"/>
            <a:ext cx="1045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无终箴言</a:t>
            </a:r>
          </a:p>
        </p:txBody>
      </p:sp>
      <p:sp>
        <p:nvSpPr>
          <p:cNvPr id="17" name="等腰三角形 16">
            <a:hlinkClick r:id="rId11" action="ppaction://hlinksldjump"/>
            <a:extLst>
              <a:ext uri="{FF2B5EF4-FFF2-40B4-BE49-F238E27FC236}">
                <a16:creationId xmlns:a16="http://schemas.microsoft.com/office/drawing/2014/main" id="{887848CD-60FA-16DF-B533-50BCB05D4110}"/>
              </a:ext>
            </a:extLst>
          </p:cNvPr>
          <p:cNvSpPr/>
          <p:nvPr/>
        </p:nvSpPr>
        <p:spPr>
          <a:xfrm rot="16200000">
            <a:off x="380189" y="385546"/>
            <a:ext cx="417690" cy="352944"/>
          </a:xfrm>
          <a:prstGeom prst="triangle">
            <a:avLst/>
          </a:prstGeom>
          <a:noFill/>
          <a:ln w="38100">
            <a:solidFill>
              <a:schemeClr val="bg1"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FAD8BB-82C8-EEB8-77B7-3A14D2731751}"/>
              </a:ext>
            </a:extLst>
          </p:cNvPr>
          <p:cNvSpPr/>
          <p:nvPr/>
        </p:nvSpPr>
        <p:spPr>
          <a:xfrm>
            <a:off x="1597656" y="331512"/>
            <a:ext cx="461010" cy="461010"/>
          </a:xfrm>
          <a:prstGeom prst="rect">
            <a:avLst/>
          </a:prstGeom>
          <a:noFill/>
          <a:ln w="38100">
            <a:solidFill>
              <a:schemeClr val="bg1"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矩形 19">
            <a:hlinkClick r:id="rId12" action="ppaction://hlinksldjump"/>
            <a:extLst>
              <a:ext uri="{FF2B5EF4-FFF2-40B4-BE49-F238E27FC236}">
                <a16:creationId xmlns:a16="http://schemas.microsoft.com/office/drawing/2014/main" id="{FD281134-3B0E-6E76-C472-92D4EA7A0764}"/>
              </a:ext>
            </a:extLst>
          </p:cNvPr>
          <p:cNvSpPr/>
          <p:nvPr/>
        </p:nvSpPr>
        <p:spPr>
          <a:xfrm>
            <a:off x="1733140" y="466996"/>
            <a:ext cx="190041" cy="190041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5304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  <p:sndAc>
          <p:stSnd>
            <p:snd r:embed="rId2" name="切页.wav"/>
          </p:stSnd>
        </p:sndAc>
      </p:transition>
    </mc:Choice>
    <mc:Fallback>
      <p:transition spd="slow">
        <p:fade/>
        <p:sndAc>
          <p:stSnd>
            <p:snd r:embed="rId2" name="切页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01 -0.09468 L 0.04101 -0.09444 C 0.03945 -0.09607 0.03789 -0.09769 0.03633 -0.09884 C 0.03554 -0.09954 0.03463 -0.09977 0.03398 -0.10023 C 0.02864 -0.1037 0.03021 -0.10208 0.02773 -0.10509 C 0.02643 -0.10509 0.022 -0.10532 0.01992 -0.1037 C 0.01927 -0.10347 0.01888 -0.10278 0.01836 -0.10232 C 0.01627 -0.09792 0.01627 -0.09815 0.01445 -0.0919 C 0.01393 -0.09051 0.01315 -0.08588 0.01289 -0.08426 C 0.01289 -0.07986 0.01302 -0.07546 0.01315 -0.07107 C 0.01328 -0.07037 0.01341 -0.06968 0.01367 -0.06898 C 0.0138 -0.06829 0.01406 -0.06759 0.01445 -0.0669 C 0.01536 -0.06551 0.0164 -0.06412 0.01758 -0.06273 C 0.01797 -0.06227 0.01862 -0.06227 0.01914 -0.06204 C 0.02226 -0.0625 0.02565 -0.06273 0.02877 -0.06343 C 0.02955 -0.06366 0.03021 -0.06435 0.03086 -0.06482 C 0.03164 -0.06574 0.0332 -0.06759 0.0332 -0.06736 C 0.03346 -0.06829 0.03359 -0.06921 0.03398 -0.06968 C 0.03424 -0.07037 0.03476 -0.0706 0.03502 -0.07107 C 0.03567 -0.07176 0.03607 -0.07245 0.03659 -0.07315 C 0.03763 -0.07824 0.0362 -0.07245 0.03815 -0.07662 C 0.0388 -0.07801 0.03971 -0.08264 0.03971 -0.08357 C 0.03997 -0.08472 0.0401 -0.08588 0.04023 -0.08704 C 0.04036 -0.08866 0.04075 -0.09352 0.04101 -0.09468 Z " pathEditMode="relative" rAng="0" ptsTypes="AAAAAAAAAAAAAAAAAAAAAA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1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01 -0.09467 L 0.04101 -0.09444 C 0.03945 -0.09606 0.03789 -0.09768 0.03632 -0.09884 C 0.03554 -0.09953 0.03463 -0.09976 0.03398 -0.10023 C 0.02864 -0.1037 0.0302 -0.10208 0.02773 -0.10509 C 0.02643 -0.10509 0.022 -0.10532 0.01992 -0.1037 C 0.01927 -0.10347 0.01888 -0.10277 0.01836 -0.10231 C 0.01627 -0.09791 0.01627 -0.09814 0.01445 -0.09189 C 0.01393 -0.09051 0.01315 -0.08588 0.01289 -0.08426 C 0.01289 -0.07986 0.01302 -0.07546 0.01315 -0.07106 C 0.01328 -0.07037 0.01341 -0.06967 0.01367 -0.06898 C 0.0138 -0.06828 0.01406 -0.06759 0.01445 -0.06689 C 0.01536 -0.06551 0.0164 -0.06412 0.01757 -0.06273 C 0.01796 -0.06226 0.01862 -0.06226 0.01914 -0.06203 C 0.02226 -0.0625 0.02565 -0.06273 0.02877 -0.06342 C 0.02955 -0.06365 0.0302 -0.06435 0.03086 -0.06481 C 0.03164 -0.06574 0.0332 -0.06759 0.0332 -0.06736 C 0.03346 -0.06828 0.03359 -0.06921 0.03398 -0.06967 C 0.03424 -0.07037 0.03476 -0.0706 0.03502 -0.07106 C 0.03567 -0.07176 0.03606 -0.07245 0.03658 -0.07314 C 0.03763 -0.07824 0.03619 -0.07245 0.03815 -0.07662 C 0.0388 -0.07801 0.03971 -0.08263 0.03971 -0.08356 C 0.03997 -0.08472 0.0401 -0.08588 0.04023 -0.08703 C 0.04036 -0.08865 0.04075 -0.09351 0.04101 -0.09467 Z " pathEditMode="relative" rAng="0" ptsTypes="AAAAAAAAAAAAAAAAAAAAAAAA">
                                      <p:cBhvr>
                                        <p:cTn id="8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108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01 -0.09468 L 0.04101 -0.09444 C 0.03945 -0.09607 0.03789 -0.09769 0.03632 -0.09884 C 0.03554 -0.09954 0.03463 -0.09977 0.03398 -0.10023 C 0.02864 -0.1037 0.0302 -0.10208 0.02773 -0.10509 C 0.02643 -0.10509 0.022 -0.10532 0.01992 -0.1037 C 0.01927 -0.10347 0.01888 -0.10278 0.01835 -0.10232 C 0.01627 -0.09792 0.01627 -0.09815 0.01445 -0.0919 C 0.01393 -0.09051 0.01315 -0.08588 0.01289 -0.08426 C 0.01289 -0.07986 0.01302 -0.07546 0.01315 -0.07107 C 0.01328 -0.07037 0.01341 -0.06968 0.01367 -0.06898 C 0.0138 -0.06829 0.01406 -0.06759 0.01445 -0.0669 C 0.01536 -0.06551 0.0164 -0.06412 0.01757 -0.06273 C 0.01796 -0.06227 0.01862 -0.06227 0.01914 -0.06204 C 0.02226 -0.0625 0.02565 -0.06273 0.02877 -0.06343 C 0.02955 -0.06366 0.0302 -0.06435 0.03085 -0.06482 C 0.03164 -0.06574 0.0332 -0.06759 0.0332 -0.06736 C 0.03346 -0.06829 0.03359 -0.06921 0.03398 -0.06968 C 0.03424 -0.07037 0.03476 -0.0706 0.03502 -0.07107 C 0.03567 -0.07176 0.03606 -0.07245 0.03658 -0.07315 C 0.03763 -0.07824 0.03619 -0.07245 0.03815 -0.07662 C 0.0388 -0.07801 0.03971 -0.08264 0.03971 -0.08357 C 0.03997 -0.08472 0.0401 -0.08588 0.04023 -0.08704 C 0.04036 -0.08866 0.04075 -0.09352 0.04101 -0.09468 Z " pathEditMode="relative" rAng="0" ptsTypes="AAAAAAAAAAAAAAAAAAAAAAAA">
                                      <p:cBhvr>
                                        <p:cTn id="10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108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L 0.00299 0.03981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199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0.003 0.03982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199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0.003 0.03981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199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0.003 0.03982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199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-0.18399 0.03079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6" y="152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0.19428 0.01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14" y="6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-0.36302 0.0437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51" y="217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35495 0.0266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47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/>
      <p:bldP spid="11" grpId="0"/>
      <p:bldP spid="12" grpId="0"/>
      <p:bldP spid="13" grpId="0"/>
      <p:bldP spid="14" grpId="0"/>
      <p:bldP spid="15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>
            <a:hlinkClick r:id="rId5" action="ppaction://hlinksldjump"/>
            <a:extLst>
              <a:ext uri="{FF2B5EF4-FFF2-40B4-BE49-F238E27FC236}">
                <a16:creationId xmlns:a16="http://schemas.microsoft.com/office/drawing/2014/main" id="{6BE74763-3EC6-EE16-7EAE-B72E87516F8F}"/>
              </a:ext>
            </a:extLst>
          </p:cNvPr>
          <p:cNvSpPr/>
          <p:nvPr/>
        </p:nvSpPr>
        <p:spPr>
          <a:xfrm rot="16200000">
            <a:off x="673863" y="421599"/>
            <a:ext cx="417690" cy="352944"/>
          </a:xfrm>
          <a:prstGeom prst="triangle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8A4F98-45C3-36A0-4BA2-3A029D2BDD94}"/>
              </a:ext>
            </a:extLst>
          </p:cNvPr>
          <p:cNvSpPr/>
          <p:nvPr/>
        </p:nvSpPr>
        <p:spPr>
          <a:xfrm>
            <a:off x="1891330" y="367565"/>
            <a:ext cx="461010" cy="46101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hlinkClick r:id="rId6" action="ppaction://hlinksldjump"/>
            <a:extLst>
              <a:ext uri="{FF2B5EF4-FFF2-40B4-BE49-F238E27FC236}">
                <a16:creationId xmlns:a16="http://schemas.microsoft.com/office/drawing/2014/main" id="{93B6456C-AF5F-07D6-2E0A-3C472A7F6211}"/>
              </a:ext>
            </a:extLst>
          </p:cNvPr>
          <p:cNvSpPr/>
          <p:nvPr/>
        </p:nvSpPr>
        <p:spPr>
          <a:xfrm>
            <a:off x="2026814" y="503049"/>
            <a:ext cx="190041" cy="190041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免费 黑色和灰色黑胶唱片 素材图片">
            <a:extLst>
              <a:ext uri="{FF2B5EF4-FFF2-40B4-BE49-F238E27FC236}">
                <a16:creationId xmlns:a16="http://schemas.microsoft.com/office/drawing/2014/main" id="{E8A461BC-E135-C195-81F5-16D2DB8F5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t="5485" r="5775" b="5785"/>
          <a:stretch/>
        </p:blipFill>
        <p:spPr bwMode="auto">
          <a:xfrm>
            <a:off x="3021558" y="2474471"/>
            <a:ext cx="1673225" cy="16741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免费 黑色和灰色黑胶唱片 素材图片">
            <a:extLst>
              <a:ext uri="{FF2B5EF4-FFF2-40B4-BE49-F238E27FC236}">
                <a16:creationId xmlns:a16="http://schemas.microsoft.com/office/drawing/2014/main" id="{9FCEAE14-82AB-2762-BFF6-E3923D976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t="5485" r="5775" b="5785"/>
          <a:stretch/>
        </p:blipFill>
        <p:spPr bwMode="auto">
          <a:xfrm>
            <a:off x="14928900" y="2455717"/>
            <a:ext cx="1673225" cy="16741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1397B99-D14E-077C-95AE-4C66FE9E1D3C}"/>
              </a:ext>
            </a:extLst>
          </p:cNvPr>
          <p:cNvSpPr txBox="1"/>
          <p:nvPr/>
        </p:nvSpPr>
        <p:spPr>
          <a:xfrm>
            <a:off x="10239703" y="199283"/>
            <a:ext cx="1651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alpha val="54000"/>
                  </a:schemeClr>
                </a:solidFill>
                <a:latin typeface="Segoe Script" panose="030B0504020000000003" pitchFamily="66" charset="0"/>
                <a:ea typeface="微软雅黑" panose="020B0503020204020204" pitchFamily="34" charset="-122"/>
              </a:rPr>
              <a:t>2023.9.24</a:t>
            </a:r>
            <a:endParaRPr lang="zh-CN" altLang="en-US" sz="1400" dirty="0">
              <a:solidFill>
                <a:schemeClr val="tx1">
                  <a:alpha val="54000"/>
                </a:schemeClr>
              </a:solidFill>
              <a:latin typeface="Segoe Script" panose="030B0504020000000003" pitchFamily="66" charset="0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2DAB77-72D2-1DC0-3FE0-58918BCA27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5" y="1712827"/>
            <a:ext cx="4548010" cy="34323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3D3FD8-D38E-96D3-7001-F0C292549A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0108" y="1712827"/>
            <a:ext cx="4310246" cy="3389670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1486C5E-0D6A-EBC6-BBB5-D0B0763D9FCD}"/>
              </a:ext>
            </a:extLst>
          </p:cNvPr>
          <p:cNvCxnSpPr/>
          <p:nvPr/>
        </p:nvCxnSpPr>
        <p:spPr>
          <a:xfrm>
            <a:off x="971550" y="5937250"/>
            <a:ext cx="3435350" cy="0"/>
          </a:xfrm>
          <a:prstGeom prst="line">
            <a:avLst/>
          </a:prstGeom>
          <a:ln w="50800">
            <a:solidFill>
              <a:schemeClr val="accent2">
                <a:lumMod val="75000"/>
                <a:alpha val="48000"/>
              </a:schemeClr>
            </a:solidFill>
          </a:ln>
          <a:effectLst>
            <a:glow rad="101600">
              <a:schemeClr val="accent2">
                <a:lumMod val="75000"/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F02AA69-6C04-A014-6B8A-8480A0626DA2}"/>
              </a:ext>
            </a:extLst>
          </p:cNvPr>
          <p:cNvCxnSpPr/>
          <p:nvPr/>
        </p:nvCxnSpPr>
        <p:spPr>
          <a:xfrm>
            <a:off x="4694783" y="5930900"/>
            <a:ext cx="3435350" cy="0"/>
          </a:xfrm>
          <a:prstGeom prst="line">
            <a:avLst/>
          </a:prstGeom>
          <a:ln w="50800">
            <a:solidFill>
              <a:schemeClr val="bg1">
                <a:lumMod val="75000"/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CB484A5-CEBF-A4A3-3535-67F53C3C863E}"/>
              </a:ext>
            </a:extLst>
          </p:cNvPr>
          <p:cNvCxnSpPr/>
          <p:nvPr/>
        </p:nvCxnSpPr>
        <p:spPr>
          <a:xfrm>
            <a:off x="8418016" y="5924550"/>
            <a:ext cx="3435350" cy="0"/>
          </a:xfrm>
          <a:prstGeom prst="line">
            <a:avLst/>
          </a:prstGeom>
          <a:ln w="50800">
            <a:solidFill>
              <a:schemeClr val="bg1">
                <a:lumMod val="75000"/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481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3" name="切页.wav"/>
          </p:stSnd>
        </p:sndAc>
      </p:transition>
    </mc:Choice>
    <mc:Fallback>
      <p:transition spd="slow">
        <p:fade/>
        <p:sndAc>
          <p:stSnd>
            <p:snd r:embed="rId3" name="切页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>
            <a:hlinkClick r:id="rId4" action="ppaction://hlinksldjump"/>
            <a:extLst>
              <a:ext uri="{FF2B5EF4-FFF2-40B4-BE49-F238E27FC236}">
                <a16:creationId xmlns:a16="http://schemas.microsoft.com/office/drawing/2014/main" id="{6BE74763-3EC6-EE16-7EAE-B72E87516F8F}"/>
              </a:ext>
            </a:extLst>
          </p:cNvPr>
          <p:cNvSpPr/>
          <p:nvPr/>
        </p:nvSpPr>
        <p:spPr>
          <a:xfrm rot="16200000">
            <a:off x="673863" y="421599"/>
            <a:ext cx="417690" cy="352944"/>
          </a:xfrm>
          <a:prstGeom prst="triangle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8A4F98-45C3-36A0-4BA2-3A029D2BDD94}"/>
              </a:ext>
            </a:extLst>
          </p:cNvPr>
          <p:cNvSpPr/>
          <p:nvPr/>
        </p:nvSpPr>
        <p:spPr>
          <a:xfrm>
            <a:off x="1891330" y="367565"/>
            <a:ext cx="461010" cy="46101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hlinkClick r:id="rId5" action="ppaction://hlinksldjump"/>
            <a:extLst>
              <a:ext uri="{FF2B5EF4-FFF2-40B4-BE49-F238E27FC236}">
                <a16:creationId xmlns:a16="http://schemas.microsoft.com/office/drawing/2014/main" id="{93B6456C-AF5F-07D6-2E0A-3C472A7F6211}"/>
              </a:ext>
            </a:extLst>
          </p:cNvPr>
          <p:cNvSpPr/>
          <p:nvPr/>
        </p:nvSpPr>
        <p:spPr>
          <a:xfrm>
            <a:off x="2026814" y="503049"/>
            <a:ext cx="190041" cy="190041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26" name="Picture 2" descr="免费 黑色和灰色黑胶唱片 素材图片">
            <a:extLst>
              <a:ext uri="{FF2B5EF4-FFF2-40B4-BE49-F238E27FC236}">
                <a16:creationId xmlns:a16="http://schemas.microsoft.com/office/drawing/2014/main" id="{E8A461BC-E135-C195-81F5-16D2DB8F5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t="5485" r="5775" b="5785"/>
          <a:stretch/>
        </p:blipFill>
        <p:spPr bwMode="auto">
          <a:xfrm>
            <a:off x="3021558" y="2474471"/>
            <a:ext cx="1673225" cy="16741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免费 黑色和灰色黑胶唱片 素材图片">
            <a:extLst>
              <a:ext uri="{FF2B5EF4-FFF2-40B4-BE49-F238E27FC236}">
                <a16:creationId xmlns:a16="http://schemas.microsoft.com/office/drawing/2014/main" id="{1A288154-D708-9182-DE02-E211DE075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t="5485" r="5775" b="5785"/>
          <a:stretch/>
        </p:blipFill>
        <p:spPr bwMode="auto">
          <a:xfrm>
            <a:off x="7870618" y="2405522"/>
            <a:ext cx="1673225" cy="16741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EA89410F-5A57-6A9C-63E7-09AB4BA784FF}"/>
              </a:ext>
            </a:extLst>
          </p:cNvPr>
          <p:cNvSpPr/>
          <p:nvPr/>
        </p:nvSpPr>
        <p:spPr>
          <a:xfrm rot="20761830">
            <a:off x="5301009" y="4856707"/>
            <a:ext cx="1500285" cy="381376"/>
          </a:xfrm>
          <a:prstGeom prst="ellipse">
            <a:avLst/>
          </a:prstGeom>
          <a:noFill/>
          <a:ln w="952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3" name="Picture 2" descr="免费 黑色和灰色黑胶唱片 素材图片">
            <a:extLst>
              <a:ext uri="{FF2B5EF4-FFF2-40B4-BE49-F238E27FC236}">
                <a16:creationId xmlns:a16="http://schemas.microsoft.com/office/drawing/2014/main" id="{D938C592-5998-511E-42E2-AD182ECF3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t="5485" r="5775" b="5785"/>
          <a:stretch/>
        </p:blipFill>
        <p:spPr bwMode="auto">
          <a:xfrm>
            <a:off x="14675873" y="2405522"/>
            <a:ext cx="1673225" cy="16741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86983EF-9F20-858E-552E-31A21C3E3823}"/>
              </a:ext>
            </a:extLst>
          </p:cNvPr>
          <p:cNvSpPr txBox="1"/>
          <p:nvPr/>
        </p:nvSpPr>
        <p:spPr>
          <a:xfrm>
            <a:off x="10239703" y="199283"/>
            <a:ext cx="1651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54000"/>
                  </a:prstClr>
                </a:solidFill>
                <a:effectLst/>
                <a:uLnTx/>
                <a:uFillTx/>
                <a:latin typeface="Segoe Script" panose="030B0504020000000003" pitchFamily="66" charset="0"/>
                <a:ea typeface="微软雅黑" panose="020B0503020204020204" pitchFamily="34" charset="-122"/>
                <a:cs typeface="+mn-cs"/>
              </a:rPr>
              <a:t>2023.9.24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54000"/>
                </a:prstClr>
              </a:solidFill>
              <a:effectLst/>
              <a:uLnTx/>
              <a:uFillTx/>
              <a:latin typeface="Segoe Script" panose="030B0504020000000003" pitchFamily="66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1A0224-2044-34DE-2706-91D3B01B74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52" y="1712827"/>
            <a:ext cx="4548010" cy="34323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C38A5A-FE96-0C8B-47C6-DC58D18C8A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14" y="1712827"/>
            <a:ext cx="4310246" cy="33896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F9DC92-33DF-B384-5F0D-DF466EFF01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736" y="1712827"/>
            <a:ext cx="4389500" cy="338967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45AC868-AB15-1E09-FF52-C85A4C0930F3}"/>
              </a:ext>
            </a:extLst>
          </p:cNvPr>
          <p:cNvCxnSpPr/>
          <p:nvPr/>
        </p:nvCxnSpPr>
        <p:spPr>
          <a:xfrm>
            <a:off x="971550" y="5937250"/>
            <a:ext cx="3435350" cy="0"/>
          </a:xfrm>
          <a:prstGeom prst="line">
            <a:avLst/>
          </a:prstGeom>
          <a:ln w="50800">
            <a:solidFill>
              <a:schemeClr val="bg1">
                <a:lumMod val="75000"/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5796FD3-4C34-CF2A-B4C9-8046E29B35FB}"/>
              </a:ext>
            </a:extLst>
          </p:cNvPr>
          <p:cNvCxnSpPr/>
          <p:nvPr/>
        </p:nvCxnSpPr>
        <p:spPr>
          <a:xfrm>
            <a:off x="4694783" y="5930900"/>
            <a:ext cx="3435350" cy="0"/>
          </a:xfrm>
          <a:prstGeom prst="line">
            <a:avLst/>
          </a:prstGeom>
          <a:ln w="50800">
            <a:solidFill>
              <a:schemeClr val="accent2">
                <a:lumMod val="75000"/>
                <a:alpha val="48000"/>
              </a:schemeClr>
            </a:solidFill>
          </a:ln>
          <a:effectLst>
            <a:glow rad="101600">
              <a:schemeClr val="accent2">
                <a:lumMod val="75000"/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A217CFE-3EA2-15B1-C184-1C094758FE68}"/>
              </a:ext>
            </a:extLst>
          </p:cNvPr>
          <p:cNvCxnSpPr/>
          <p:nvPr/>
        </p:nvCxnSpPr>
        <p:spPr>
          <a:xfrm>
            <a:off x="8418016" y="5924550"/>
            <a:ext cx="3435350" cy="0"/>
          </a:xfrm>
          <a:prstGeom prst="line">
            <a:avLst/>
          </a:prstGeom>
          <a:ln w="50800">
            <a:solidFill>
              <a:schemeClr val="bg1">
                <a:lumMod val="75000"/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957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2" name="切页.wav"/>
          </p:stSnd>
        </p:sndAc>
      </p:transition>
    </mc:Choice>
    <mc:Fallback>
      <p:transition spd="slow">
        <p:fade/>
        <p:sndAc>
          <p:stSnd>
            <p:snd r:embed="rId2" name="切页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>
            <a:hlinkClick r:id="rId4" action="ppaction://hlinksldjump"/>
            <a:extLst>
              <a:ext uri="{FF2B5EF4-FFF2-40B4-BE49-F238E27FC236}">
                <a16:creationId xmlns:a16="http://schemas.microsoft.com/office/drawing/2014/main" id="{6BE74763-3EC6-EE16-7EAE-B72E87516F8F}"/>
              </a:ext>
            </a:extLst>
          </p:cNvPr>
          <p:cNvSpPr/>
          <p:nvPr/>
        </p:nvSpPr>
        <p:spPr>
          <a:xfrm rot="16200000">
            <a:off x="673863" y="421599"/>
            <a:ext cx="417690" cy="352944"/>
          </a:xfrm>
          <a:prstGeom prst="triangle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8A4F98-45C3-36A0-4BA2-3A029D2BDD94}"/>
              </a:ext>
            </a:extLst>
          </p:cNvPr>
          <p:cNvSpPr/>
          <p:nvPr/>
        </p:nvSpPr>
        <p:spPr>
          <a:xfrm>
            <a:off x="1891330" y="367565"/>
            <a:ext cx="461010" cy="46101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hlinkClick r:id="rId5" action="ppaction://hlinksldjump"/>
            <a:extLst>
              <a:ext uri="{FF2B5EF4-FFF2-40B4-BE49-F238E27FC236}">
                <a16:creationId xmlns:a16="http://schemas.microsoft.com/office/drawing/2014/main" id="{93B6456C-AF5F-07D6-2E0A-3C472A7F6211}"/>
              </a:ext>
            </a:extLst>
          </p:cNvPr>
          <p:cNvSpPr/>
          <p:nvPr/>
        </p:nvSpPr>
        <p:spPr>
          <a:xfrm>
            <a:off x="2026814" y="503049"/>
            <a:ext cx="190041" cy="190041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26" name="Picture 2" descr="免费 黑色和灰色黑胶唱片 素材图片">
            <a:extLst>
              <a:ext uri="{FF2B5EF4-FFF2-40B4-BE49-F238E27FC236}">
                <a16:creationId xmlns:a16="http://schemas.microsoft.com/office/drawing/2014/main" id="{E8A461BC-E135-C195-81F5-16D2DB8F5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t="5485" r="5775" b="5785"/>
          <a:stretch/>
        </p:blipFill>
        <p:spPr bwMode="auto">
          <a:xfrm>
            <a:off x="-1045617" y="2474471"/>
            <a:ext cx="1673225" cy="16741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免费 黑色和灰色黑胶唱片 素材图片">
            <a:extLst>
              <a:ext uri="{FF2B5EF4-FFF2-40B4-BE49-F238E27FC236}">
                <a16:creationId xmlns:a16="http://schemas.microsoft.com/office/drawing/2014/main" id="{1A288154-D708-9182-DE02-E211DE075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t="5485" r="5775" b="5785"/>
          <a:stretch/>
        </p:blipFill>
        <p:spPr bwMode="auto">
          <a:xfrm>
            <a:off x="3803443" y="2405522"/>
            <a:ext cx="1673225" cy="16741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免费 黑色和灰色黑胶唱片 素材图片">
            <a:extLst>
              <a:ext uri="{FF2B5EF4-FFF2-40B4-BE49-F238E27FC236}">
                <a16:creationId xmlns:a16="http://schemas.microsoft.com/office/drawing/2014/main" id="{722AC2D2-3D8C-56E9-576F-06B1CDCD1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t="5485" r="5775" b="5785"/>
          <a:stretch/>
        </p:blipFill>
        <p:spPr bwMode="auto">
          <a:xfrm>
            <a:off x="9193591" y="2440318"/>
            <a:ext cx="1673225" cy="16741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22AE907-1DA5-9D8E-71DC-0B3BB5D92A04}"/>
              </a:ext>
            </a:extLst>
          </p:cNvPr>
          <p:cNvSpPr txBox="1"/>
          <p:nvPr/>
        </p:nvSpPr>
        <p:spPr>
          <a:xfrm>
            <a:off x="10239703" y="199283"/>
            <a:ext cx="1651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54000"/>
                  </a:prstClr>
                </a:solidFill>
                <a:effectLst/>
                <a:uLnTx/>
                <a:uFillTx/>
                <a:latin typeface="Segoe Script" panose="030B0504020000000003" pitchFamily="66" charset="0"/>
                <a:ea typeface="微软雅黑" panose="020B0503020204020204" pitchFamily="34" charset="-122"/>
                <a:cs typeface="+mn-cs"/>
              </a:rPr>
              <a:t>2023.9.24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54000"/>
                </a:prstClr>
              </a:solidFill>
              <a:effectLst/>
              <a:uLnTx/>
              <a:uFillTx/>
              <a:latin typeface="Segoe Script" panose="030B0504020000000003" pitchFamily="66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70D9A2-B9AE-E6EA-1F19-777B597BEB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7254" y="1712827"/>
            <a:ext cx="4548010" cy="34323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090199A-E1C3-2E42-D52F-5E49C0EEB1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62" y="1712827"/>
            <a:ext cx="4310246" cy="33896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610F7E-EABD-6B90-075B-DFB76D6EDD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103" y="1712827"/>
            <a:ext cx="4389500" cy="338967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98A52AD-719D-4DEC-2CF4-D2B5667ED1BA}"/>
              </a:ext>
            </a:extLst>
          </p:cNvPr>
          <p:cNvCxnSpPr/>
          <p:nvPr/>
        </p:nvCxnSpPr>
        <p:spPr>
          <a:xfrm>
            <a:off x="971550" y="5937250"/>
            <a:ext cx="3435350" cy="0"/>
          </a:xfrm>
          <a:prstGeom prst="line">
            <a:avLst/>
          </a:prstGeom>
          <a:ln w="50800">
            <a:solidFill>
              <a:schemeClr val="bg1">
                <a:lumMod val="75000"/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86EB883-3D94-2313-EFBD-6D8A716015AD}"/>
              </a:ext>
            </a:extLst>
          </p:cNvPr>
          <p:cNvCxnSpPr/>
          <p:nvPr/>
        </p:nvCxnSpPr>
        <p:spPr>
          <a:xfrm>
            <a:off x="4694783" y="5930900"/>
            <a:ext cx="3435350" cy="0"/>
          </a:xfrm>
          <a:prstGeom prst="line">
            <a:avLst/>
          </a:prstGeom>
          <a:ln w="50800">
            <a:solidFill>
              <a:schemeClr val="bg1">
                <a:lumMod val="75000"/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13AE492-9D35-D617-84ED-7C27BE998BC8}"/>
              </a:ext>
            </a:extLst>
          </p:cNvPr>
          <p:cNvCxnSpPr/>
          <p:nvPr/>
        </p:nvCxnSpPr>
        <p:spPr>
          <a:xfrm>
            <a:off x="8418016" y="5924550"/>
            <a:ext cx="3435350" cy="0"/>
          </a:xfrm>
          <a:prstGeom prst="line">
            <a:avLst/>
          </a:prstGeom>
          <a:ln w="50800">
            <a:solidFill>
              <a:schemeClr val="accent2">
                <a:lumMod val="75000"/>
                <a:alpha val="48000"/>
              </a:schemeClr>
            </a:solidFill>
          </a:ln>
          <a:effectLst>
            <a:glow rad="101600">
              <a:schemeClr val="accent2">
                <a:lumMod val="75000"/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940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2" name="切页.wav"/>
          </p:stSnd>
        </p:sndAc>
      </p:transition>
    </mc:Choice>
    <mc:Fallback>
      <p:transition spd="slow">
        <p:fade/>
        <p:sndAc>
          <p:stSnd>
            <p:snd r:embed="rId2" name="切页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8000">
              <a:srgbClr val="85B8A6"/>
            </a:gs>
            <a:gs pos="44000">
              <a:srgbClr val="3B6C6C"/>
            </a:gs>
            <a:gs pos="0">
              <a:srgbClr val="47706D"/>
            </a:gs>
            <a:gs pos="23000">
              <a:srgbClr val="79A59F"/>
            </a:gs>
            <a:gs pos="14000">
              <a:srgbClr val="779B91"/>
            </a:gs>
            <a:gs pos="64000">
              <a:srgbClr val="7FB4A6"/>
            </a:gs>
            <a:gs pos="100000">
              <a:srgbClr val="557E7D"/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007CF53D-A756-8E86-6038-F61FF1E2C8E1}"/>
              </a:ext>
            </a:extLst>
          </p:cNvPr>
          <p:cNvSpPr txBox="1"/>
          <p:nvPr/>
        </p:nvSpPr>
        <p:spPr>
          <a:xfrm>
            <a:off x="7174444" y="4873046"/>
            <a:ext cx="4415518" cy="923330"/>
          </a:xfrm>
          <a:prstGeom prst="rect">
            <a:avLst/>
          </a:prstGeom>
          <a:noFill/>
          <a:effectLst>
            <a:glow rad="254000">
              <a:schemeClr val="tx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5400" i="1" dirty="0">
                <a:solidFill>
                  <a:srgbClr val="DB7614"/>
                </a:solidFill>
                <a:effectLst>
                  <a:glow rad="139700">
                    <a:schemeClr val="accent2">
                      <a:satMod val="175000"/>
                      <a:alpha val="22000"/>
                    </a:schemeClr>
                  </a:glow>
                </a:effectLst>
                <a:latin typeface="Baskerville Old Face" panose="02020602080505020303" pitchFamily="18" charset="0"/>
              </a:rPr>
              <a:t>QIAN HONG</a:t>
            </a:r>
            <a:endParaRPr lang="zh-CN" altLang="en-US" sz="5400" i="1" dirty="0">
              <a:solidFill>
                <a:srgbClr val="DB7614"/>
              </a:solidFill>
              <a:effectLst>
                <a:glow rad="139700">
                  <a:schemeClr val="accent2">
                    <a:satMod val="175000"/>
                    <a:alpha val="22000"/>
                  </a:schemeClr>
                </a:glo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5836E1-A4F9-9FE8-971F-ACB96C6073E5}"/>
              </a:ext>
            </a:extLst>
          </p:cNvPr>
          <p:cNvSpPr txBox="1"/>
          <p:nvPr/>
        </p:nvSpPr>
        <p:spPr>
          <a:xfrm>
            <a:off x="6020332" y="4282388"/>
            <a:ext cx="4902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effectLst>
                  <a:glow rad="88900">
                    <a:schemeClr val="accent2">
                      <a:lumMod val="75000"/>
                      <a:alpha val="16000"/>
                    </a:schemeClr>
                  </a:glo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谢谢深蓝</a:t>
            </a:r>
          </a:p>
        </p:txBody>
      </p:sp>
      <p:sp>
        <p:nvSpPr>
          <p:cNvPr id="11" name="星形: 四角 10">
            <a:extLst>
              <a:ext uri="{FF2B5EF4-FFF2-40B4-BE49-F238E27FC236}">
                <a16:creationId xmlns:a16="http://schemas.microsoft.com/office/drawing/2014/main" id="{D3D98F5F-342D-8566-3A38-298BAEEE042D}"/>
              </a:ext>
            </a:extLst>
          </p:cNvPr>
          <p:cNvSpPr/>
          <p:nvPr/>
        </p:nvSpPr>
        <p:spPr>
          <a:xfrm>
            <a:off x="5563899" y="4990214"/>
            <a:ext cx="688993" cy="688993"/>
          </a:xfrm>
          <a:prstGeom prst="star4">
            <a:avLst/>
          </a:prstGeom>
          <a:solidFill>
            <a:srgbClr val="DB7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星形: 四角 11">
            <a:extLst>
              <a:ext uri="{FF2B5EF4-FFF2-40B4-BE49-F238E27FC236}">
                <a16:creationId xmlns:a16="http://schemas.microsoft.com/office/drawing/2014/main" id="{DFAFFBD2-96F3-EFD7-DF60-0778FC644977}"/>
              </a:ext>
            </a:extLst>
          </p:cNvPr>
          <p:cNvSpPr/>
          <p:nvPr/>
        </p:nvSpPr>
        <p:spPr>
          <a:xfrm rot="2700000">
            <a:off x="5644009" y="5070323"/>
            <a:ext cx="528771" cy="528771"/>
          </a:xfrm>
          <a:prstGeom prst="star4">
            <a:avLst/>
          </a:prstGeom>
          <a:solidFill>
            <a:srgbClr val="DB76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493E72-E6E6-C76A-C3AE-6B36FC9F7464}"/>
              </a:ext>
            </a:extLst>
          </p:cNvPr>
          <p:cNvSpPr txBox="1"/>
          <p:nvPr/>
        </p:nvSpPr>
        <p:spPr>
          <a:xfrm>
            <a:off x="6082244" y="5297670"/>
            <a:ext cx="147660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solidFill>
                  <a:schemeClr val="bg1"/>
                </a:solidFill>
                <a:effectLst>
                  <a:glow rad="88900">
                    <a:schemeClr val="accent2">
                      <a:lumMod val="75000"/>
                      <a:alpha val="16000"/>
                    </a:schemeClr>
                  </a:glow>
                </a:effectLst>
                <a:latin typeface="Baskerville Old Face" panose="02020602080505020303" pitchFamily="18" charset="0"/>
              </a:rPr>
              <a:t>XIE  </a:t>
            </a:r>
            <a:r>
              <a:rPr lang="en-US" altLang="zh-CN" sz="2000" i="1" dirty="0" err="1">
                <a:solidFill>
                  <a:schemeClr val="bg1"/>
                </a:solidFill>
                <a:effectLst>
                  <a:glow rad="88900">
                    <a:schemeClr val="accent2">
                      <a:lumMod val="75000"/>
                      <a:alpha val="16000"/>
                    </a:schemeClr>
                  </a:glow>
                </a:effectLst>
                <a:latin typeface="Baskerville Old Face" panose="02020602080505020303" pitchFamily="18" charset="0"/>
              </a:rPr>
              <a:t>XIE</a:t>
            </a:r>
            <a:endParaRPr lang="zh-CN" altLang="en-US" sz="2000" i="1" dirty="0">
              <a:solidFill>
                <a:schemeClr val="bg1"/>
              </a:solidFill>
              <a:effectLst>
                <a:glow rad="88900">
                  <a:schemeClr val="accent2">
                    <a:lumMod val="75000"/>
                    <a:alpha val="16000"/>
                  </a:schemeClr>
                </a:glo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780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  <p:sndAc>
          <p:stSnd>
            <p:snd r:embed="rId2" name="切页.wav"/>
          </p:stSnd>
        </p:sndAc>
      </p:transition>
    </mc:Choice>
    <mc:Fallback>
      <p:transition spd="slow">
        <p:fade/>
        <p:sndAc>
          <p:stSnd>
            <p:snd r:embed="rId2" name="切页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hlinkClick r:id="rId5" action="ppaction://hlinksldjump"/>
            <a:extLst>
              <a:ext uri="{FF2B5EF4-FFF2-40B4-BE49-F238E27FC236}">
                <a16:creationId xmlns:a16="http://schemas.microsoft.com/office/drawing/2014/main" id="{ABB90551-BE8C-A09F-5767-6D749213E51A}"/>
              </a:ext>
            </a:extLst>
          </p:cNvPr>
          <p:cNvSpPr/>
          <p:nvPr/>
        </p:nvSpPr>
        <p:spPr>
          <a:xfrm rot="16200000">
            <a:off x="380189" y="385546"/>
            <a:ext cx="417690" cy="352944"/>
          </a:xfrm>
          <a:prstGeom prst="triangle">
            <a:avLst/>
          </a:prstGeom>
          <a:noFill/>
          <a:ln w="38100">
            <a:solidFill>
              <a:schemeClr val="bg1"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CA12A5-CE83-BE48-7EFF-57934FC7EF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 trans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4" t="1362" r="381" b="1239"/>
          <a:stretch/>
        </p:blipFill>
        <p:spPr>
          <a:xfrm>
            <a:off x="1039812" y="1090612"/>
            <a:ext cx="10112375" cy="467677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A34E82B-7801-93EC-BD1B-6FD15B753CA2}"/>
              </a:ext>
            </a:extLst>
          </p:cNvPr>
          <p:cNvSpPr txBox="1"/>
          <p:nvPr/>
        </p:nvSpPr>
        <p:spPr>
          <a:xfrm>
            <a:off x="4717144" y="6158971"/>
            <a:ext cx="327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4000"/>
                  </a:prstClr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噜啦啦噜啦咧，噜啦啦噜啦咧噜啦啦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C38FB65-22E5-BFDD-C48F-13E8379FF8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FilmGrain grainSize="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00" y="929423"/>
            <a:ext cx="3380214" cy="499915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6E60152-C631-9D2C-07A6-B797EEEEA8F5}"/>
              </a:ext>
            </a:extLst>
          </p:cNvPr>
          <p:cNvSpPr txBox="1"/>
          <p:nvPr/>
        </p:nvSpPr>
        <p:spPr>
          <a:xfrm>
            <a:off x="1357193" y="1090612"/>
            <a:ext cx="129266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目录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新宋体" panose="02010609030101010101" pitchFamily="49" charset="-122"/>
              <a:ea typeface="新宋体" panose="02010609030101010101" pitchFamily="49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4EACAD-787E-1030-BB9A-CC8926577406}"/>
              </a:ext>
            </a:extLst>
          </p:cNvPr>
          <p:cNvSpPr txBox="1"/>
          <p:nvPr/>
        </p:nvSpPr>
        <p:spPr>
          <a:xfrm>
            <a:off x="2144494" y="1275278"/>
            <a:ext cx="1691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  <a:alpha val="52000"/>
                  </a:srgbClr>
                </a:solidFill>
                <a:effectLst/>
                <a:uLnTx/>
                <a:uFillTx/>
                <a:latin typeface="Segoe Script" panose="030B0504020000000003" pitchFamily="66" charset="0"/>
                <a:ea typeface="等线" panose="02010600030101010101" pitchFamily="2" charset="-122"/>
                <a:cs typeface="+mn-cs"/>
              </a:rPr>
              <a:t>CATALOGUE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  <a:alpha val="52000"/>
                </a:srgbClr>
              </a:solidFill>
              <a:effectLst/>
              <a:uLnTx/>
              <a:uFillTx/>
              <a:latin typeface="Segoe Script" panose="030B0504020000000003" pitchFamily="66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386D763-9C3C-659D-C1AD-27A9285A3CB7}"/>
              </a:ext>
            </a:extLst>
          </p:cNvPr>
          <p:cNvCxnSpPr>
            <a:cxnSpLocks/>
          </p:cNvCxnSpPr>
          <p:nvPr/>
        </p:nvCxnSpPr>
        <p:spPr>
          <a:xfrm>
            <a:off x="1689100" y="1293812"/>
            <a:ext cx="0" cy="222251"/>
          </a:xfrm>
          <a:prstGeom prst="line">
            <a:avLst/>
          </a:prstGeom>
          <a:ln w="25400">
            <a:solidFill>
              <a:srgbClr val="292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20C874F-6CF7-3FAA-CF1D-046E53FD3CCE}"/>
              </a:ext>
            </a:extLst>
          </p:cNvPr>
          <p:cNvCxnSpPr>
            <a:cxnSpLocks/>
          </p:cNvCxnSpPr>
          <p:nvPr/>
        </p:nvCxnSpPr>
        <p:spPr>
          <a:xfrm>
            <a:off x="2035176" y="1243805"/>
            <a:ext cx="0" cy="67470"/>
          </a:xfrm>
          <a:prstGeom prst="line">
            <a:avLst/>
          </a:prstGeom>
          <a:ln w="25400">
            <a:solidFill>
              <a:srgbClr val="292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06E92A6E-573E-B321-5F1B-7DD745DFBDD9}"/>
              </a:ext>
            </a:extLst>
          </p:cNvPr>
          <p:cNvSpPr/>
          <p:nvPr/>
        </p:nvSpPr>
        <p:spPr>
          <a:xfrm>
            <a:off x="1344492" y="5350292"/>
            <a:ext cx="1487607" cy="450850"/>
          </a:xfrm>
          <a:prstGeom prst="rect">
            <a:avLst/>
          </a:prstGeom>
          <a:solidFill>
            <a:schemeClr val="accent2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A6C3DE6-FC02-E12F-AF67-E4427F4525BF}"/>
              </a:ext>
            </a:extLst>
          </p:cNvPr>
          <p:cNvSpPr/>
          <p:nvPr/>
        </p:nvSpPr>
        <p:spPr>
          <a:xfrm>
            <a:off x="2965503" y="5350292"/>
            <a:ext cx="1487607" cy="45085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矩形 26">
            <a:hlinkClick r:id="rId10" action="ppaction://hlinksldjump"/>
            <a:extLst>
              <a:ext uri="{FF2B5EF4-FFF2-40B4-BE49-F238E27FC236}">
                <a16:creationId xmlns:a16="http://schemas.microsoft.com/office/drawing/2014/main" id="{D24FAB4D-F3D7-EEEA-03BD-CA6360FDC386}"/>
              </a:ext>
            </a:extLst>
          </p:cNvPr>
          <p:cNvSpPr/>
          <p:nvPr/>
        </p:nvSpPr>
        <p:spPr>
          <a:xfrm>
            <a:off x="1344492" y="1646376"/>
            <a:ext cx="3108618" cy="523220"/>
          </a:xfrm>
          <a:prstGeom prst="rect">
            <a:avLst/>
          </a:prstGeom>
          <a:solidFill>
            <a:schemeClr val="accent2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8374DC4-3E7A-C2CC-17DA-E350DBD1B9B2}"/>
              </a:ext>
            </a:extLst>
          </p:cNvPr>
          <p:cNvSpPr/>
          <p:nvPr/>
        </p:nvSpPr>
        <p:spPr>
          <a:xfrm>
            <a:off x="1344492" y="2268676"/>
            <a:ext cx="3108618" cy="523220"/>
          </a:xfrm>
          <a:prstGeom prst="rect">
            <a:avLst/>
          </a:prstGeom>
          <a:solidFill>
            <a:schemeClr val="bg1">
              <a:lumMod val="5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B71D94C-D411-504C-B64A-0E643B602B6D}"/>
              </a:ext>
            </a:extLst>
          </p:cNvPr>
          <p:cNvSpPr/>
          <p:nvPr/>
        </p:nvSpPr>
        <p:spPr>
          <a:xfrm>
            <a:off x="1344492" y="2890976"/>
            <a:ext cx="3108618" cy="523220"/>
          </a:xfrm>
          <a:prstGeom prst="rect">
            <a:avLst/>
          </a:prstGeom>
          <a:solidFill>
            <a:schemeClr val="bg1">
              <a:lumMod val="5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FD67B0F-9B35-8064-DD14-607B38E18FE6}"/>
              </a:ext>
            </a:extLst>
          </p:cNvPr>
          <p:cNvSpPr/>
          <p:nvPr/>
        </p:nvSpPr>
        <p:spPr>
          <a:xfrm>
            <a:off x="1344492" y="3513276"/>
            <a:ext cx="3108618" cy="523220"/>
          </a:xfrm>
          <a:prstGeom prst="rect">
            <a:avLst/>
          </a:prstGeom>
          <a:solidFill>
            <a:schemeClr val="bg1">
              <a:lumMod val="5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AF79B9A-FAE0-27FA-F0E7-8D4B3EEAADD1}"/>
              </a:ext>
            </a:extLst>
          </p:cNvPr>
          <p:cNvSpPr/>
          <p:nvPr/>
        </p:nvSpPr>
        <p:spPr>
          <a:xfrm>
            <a:off x="1492250" y="1782384"/>
            <a:ext cx="279400" cy="279400"/>
          </a:xfrm>
          <a:prstGeom prst="ellipse">
            <a:avLst/>
          </a:prstGeom>
          <a:solidFill>
            <a:srgbClr val="423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6F78BCF2-2D12-434A-8EE8-6063CEEB36DC}"/>
              </a:ext>
            </a:extLst>
          </p:cNvPr>
          <p:cNvSpPr/>
          <p:nvPr/>
        </p:nvSpPr>
        <p:spPr>
          <a:xfrm>
            <a:off x="1580884" y="1874816"/>
            <a:ext cx="172704" cy="172704"/>
          </a:xfrm>
          <a:prstGeom prst="ellipse">
            <a:avLst/>
          </a:prstGeom>
          <a:solidFill>
            <a:srgbClr val="894D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2690760-09DA-E8DA-638F-99021462D156}"/>
              </a:ext>
            </a:extLst>
          </p:cNvPr>
          <p:cNvSpPr/>
          <p:nvPr/>
        </p:nvSpPr>
        <p:spPr>
          <a:xfrm>
            <a:off x="1492250" y="2389673"/>
            <a:ext cx="279400" cy="279400"/>
          </a:xfrm>
          <a:prstGeom prst="ellipse">
            <a:avLst/>
          </a:prstGeom>
          <a:solidFill>
            <a:srgbClr val="423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7C4134AB-8568-4335-F7F5-D4CB9E974538}"/>
              </a:ext>
            </a:extLst>
          </p:cNvPr>
          <p:cNvSpPr/>
          <p:nvPr/>
        </p:nvSpPr>
        <p:spPr>
          <a:xfrm>
            <a:off x="1580884" y="2482105"/>
            <a:ext cx="172704" cy="172704"/>
          </a:xfrm>
          <a:prstGeom prst="ellipse">
            <a:avLst/>
          </a:prstGeom>
          <a:solidFill>
            <a:srgbClr val="675F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4EAD144-D3A4-A315-148B-C00133374872}"/>
              </a:ext>
            </a:extLst>
          </p:cNvPr>
          <p:cNvSpPr/>
          <p:nvPr/>
        </p:nvSpPr>
        <p:spPr>
          <a:xfrm>
            <a:off x="1492250" y="3026237"/>
            <a:ext cx="279400" cy="279400"/>
          </a:xfrm>
          <a:prstGeom prst="ellipse">
            <a:avLst/>
          </a:prstGeom>
          <a:solidFill>
            <a:srgbClr val="423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2A4A761C-DD41-BB59-57DA-1366BF4FFE12}"/>
              </a:ext>
            </a:extLst>
          </p:cNvPr>
          <p:cNvSpPr/>
          <p:nvPr/>
        </p:nvSpPr>
        <p:spPr>
          <a:xfrm>
            <a:off x="1580884" y="3118669"/>
            <a:ext cx="172704" cy="172704"/>
          </a:xfrm>
          <a:prstGeom prst="ellipse">
            <a:avLst/>
          </a:prstGeom>
          <a:solidFill>
            <a:srgbClr val="675F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53BFABE-E4A5-7B22-F739-117967A0702E}"/>
              </a:ext>
            </a:extLst>
          </p:cNvPr>
          <p:cNvSpPr/>
          <p:nvPr/>
        </p:nvSpPr>
        <p:spPr>
          <a:xfrm>
            <a:off x="1492250" y="3651561"/>
            <a:ext cx="279400" cy="279400"/>
          </a:xfrm>
          <a:prstGeom prst="ellipse">
            <a:avLst/>
          </a:prstGeom>
          <a:solidFill>
            <a:srgbClr val="423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96A6FA09-1F20-C516-CA1A-7019ABF28AE3}"/>
              </a:ext>
            </a:extLst>
          </p:cNvPr>
          <p:cNvSpPr/>
          <p:nvPr/>
        </p:nvSpPr>
        <p:spPr>
          <a:xfrm>
            <a:off x="1580884" y="3743993"/>
            <a:ext cx="172704" cy="172704"/>
          </a:xfrm>
          <a:prstGeom prst="ellipse">
            <a:avLst/>
          </a:prstGeom>
          <a:solidFill>
            <a:srgbClr val="675F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DF88DF7-B43E-2B22-5494-A12F71D3F055}"/>
              </a:ext>
            </a:extLst>
          </p:cNvPr>
          <p:cNvSpPr txBox="1"/>
          <p:nvPr/>
        </p:nvSpPr>
        <p:spPr>
          <a:xfrm>
            <a:off x="4717144" y="1246266"/>
            <a:ext cx="1661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72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请输入文字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6A39384-5555-78C1-C2B9-48A3ED2ECED4}"/>
              </a:ext>
            </a:extLst>
          </p:cNvPr>
          <p:cNvSpPr txBox="1"/>
          <p:nvPr/>
        </p:nvSpPr>
        <p:spPr>
          <a:xfrm>
            <a:off x="4717144" y="1640809"/>
            <a:ext cx="2452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54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请输入文字请输入文字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07BC482-AC95-7418-53C3-56DA6F176423}"/>
              </a:ext>
            </a:extLst>
          </p:cNvPr>
          <p:cNvCxnSpPr/>
          <p:nvPr/>
        </p:nvCxnSpPr>
        <p:spPr>
          <a:xfrm>
            <a:off x="4788816" y="1986368"/>
            <a:ext cx="6099142" cy="0"/>
          </a:xfrm>
          <a:prstGeom prst="line">
            <a:avLst/>
          </a:prstGeom>
          <a:ln w="9525"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18584F3C-1F0F-D0C1-AE27-2B717119D7F8}"/>
              </a:ext>
            </a:extLst>
          </p:cNvPr>
          <p:cNvCxnSpPr/>
          <p:nvPr/>
        </p:nvCxnSpPr>
        <p:spPr>
          <a:xfrm>
            <a:off x="4788816" y="4980450"/>
            <a:ext cx="6099142" cy="0"/>
          </a:xfrm>
          <a:prstGeom prst="line">
            <a:avLst/>
          </a:prstGeom>
          <a:ln w="9525"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9F4AEEC-43AC-92BC-B8C9-3EF0E775FC48}"/>
              </a:ext>
            </a:extLst>
          </p:cNvPr>
          <p:cNvCxnSpPr>
            <a:cxnSpLocks/>
          </p:cNvCxnSpPr>
          <p:nvPr/>
        </p:nvCxnSpPr>
        <p:spPr>
          <a:xfrm>
            <a:off x="6191250" y="4270837"/>
            <a:ext cx="4696708" cy="0"/>
          </a:xfrm>
          <a:prstGeom prst="line">
            <a:avLst/>
          </a:prstGeom>
          <a:ln w="9525"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E8479770-0CF5-0AF5-8F2D-525D7C3C3CD7}"/>
              </a:ext>
            </a:extLst>
          </p:cNvPr>
          <p:cNvCxnSpPr/>
          <p:nvPr/>
        </p:nvCxnSpPr>
        <p:spPr>
          <a:xfrm>
            <a:off x="4788816" y="4270837"/>
            <a:ext cx="0" cy="709613"/>
          </a:xfrm>
          <a:prstGeom prst="line">
            <a:avLst/>
          </a:prstGeom>
          <a:ln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E2C7F9F-A913-FD1E-D62E-A084AA3588AF}"/>
              </a:ext>
            </a:extLst>
          </p:cNvPr>
          <p:cNvCxnSpPr/>
          <p:nvPr/>
        </p:nvCxnSpPr>
        <p:spPr>
          <a:xfrm>
            <a:off x="10887958" y="4270837"/>
            <a:ext cx="0" cy="709613"/>
          </a:xfrm>
          <a:prstGeom prst="line">
            <a:avLst/>
          </a:prstGeom>
          <a:ln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F0645FE-3F21-FC84-5276-EE77EB69F758}"/>
              </a:ext>
            </a:extLst>
          </p:cNvPr>
          <p:cNvSpPr txBox="1"/>
          <p:nvPr/>
        </p:nvSpPr>
        <p:spPr>
          <a:xfrm>
            <a:off x="4788816" y="4158335"/>
            <a:ext cx="1357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18000"/>
                  </a:prstClr>
                </a:solidFill>
                <a:effectLst/>
                <a:uLnTx/>
                <a:uFillTx/>
                <a:latin typeface="Segoe Script" panose="030B0504020000000003" pitchFamily="66" charset="0"/>
                <a:ea typeface="等线" panose="02010600030101010101" pitchFamily="2" charset="-122"/>
                <a:cs typeface="+mn-cs"/>
              </a:rPr>
              <a:t>REFERENCES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18000"/>
                </a:prstClr>
              </a:solidFill>
              <a:effectLst/>
              <a:uLnTx/>
              <a:uFillTx/>
              <a:latin typeface="Segoe Script" panose="030B0504020000000003" pitchFamily="66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44CE6E7-3240-6197-FAE4-757E3096079F}"/>
              </a:ext>
            </a:extLst>
          </p:cNvPr>
          <p:cNvSpPr txBox="1"/>
          <p:nvPr/>
        </p:nvSpPr>
        <p:spPr>
          <a:xfrm>
            <a:off x="1242656" y="5039539"/>
            <a:ext cx="1691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  <a:alpha val="52000"/>
                  </a:srgbClr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芳兰生门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B33DF4A-D966-9AE4-0EB8-E3CC47C941BE}"/>
              </a:ext>
            </a:extLst>
          </p:cNvPr>
          <p:cNvSpPr txBox="1"/>
          <p:nvPr/>
        </p:nvSpPr>
        <p:spPr>
          <a:xfrm>
            <a:off x="4017676" y="5039538"/>
            <a:ext cx="605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  <a:alpha val="52000"/>
                  </a:srgbClr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默识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455CF9-0288-962B-D7D6-210988C9C39F}"/>
              </a:ext>
            </a:extLst>
          </p:cNvPr>
          <p:cNvSpPr txBox="1"/>
          <p:nvPr/>
        </p:nvSpPr>
        <p:spPr>
          <a:xfrm>
            <a:off x="10239703" y="199283"/>
            <a:ext cx="1651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alpha val="54000"/>
                  </a:schemeClr>
                </a:solidFill>
                <a:latin typeface="Segoe Script" panose="030B0504020000000003" pitchFamily="66" charset="0"/>
                <a:ea typeface="微软雅黑" panose="020B0503020204020204" pitchFamily="34" charset="-122"/>
              </a:rPr>
              <a:t>2023.9.24</a:t>
            </a:r>
            <a:endParaRPr lang="zh-CN" altLang="en-US" sz="1400" dirty="0">
              <a:solidFill>
                <a:schemeClr val="bg1">
                  <a:alpha val="54000"/>
                </a:schemeClr>
              </a:solidFill>
              <a:latin typeface="Segoe Script" panose="030B0504020000000003" pitchFamily="66" charset="0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0944F7B-38A7-5258-C11C-ED9826216F03}"/>
              </a:ext>
            </a:extLst>
          </p:cNvPr>
          <p:cNvSpPr txBox="1"/>
          <p:nvPr/>
        </p:nvSpPr>
        <p:spPr>
          <a:xfrm>
            <a:off x="4734272" y="2047520"/>
            <a:ext cx="320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54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54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F3A95AFF-4D8F-7BC5-FDEF-C6228D0DC845}"/>
              </a:ext>
            </a:extLst>
          </p:cNvPr>
          <p:cNvSpPr/>
          <p:nvPr/>
        </p:nvSpPr>
        <p:spPr>
          <a:xfrm>
            <a:off x="1242656" y="1453325"/>
            <a:ext cx="2620075" cy="168830"/>
          </a:xfrm>
          <a:custGeom>
            <a:avLst/>
            <a:gdLst>
              <a:gd name="connsiteX0" fmla="*/ 0 w 2895600"/>
              <a:gd name="connsiteY0" fmla="*/ 276641 h 276641"/>
              <a:gd name="connsiteX1" fmla="*/ 579120 w 2895600"/>
              <a:gd name="connsiteY1" fmla="*/ 215681 h 276641"/>
              <a:gd name="connsiteX2" fmla="*/ 990600 w 2895600"/>
              <a:gd name="connsiteY2" fmla="*/ 9941 h 276641"/>
              <a:gd name="connsiteX3" fmla="*/ 1051560 w 2895600"/>
              <a:gd name="connsiteY3" fmla="*/ 48041 h 276641"/>
              <a:gd name="connsiteX4" fmla="*/ 944880 w 2895600"/>
              <a:gd name="connsiteY4" fmla="*/ 185201 h 276641"/>
              <a:gd name="connsiteX5" fmla="*/ 1211580 w 2895600"/>
              <a:gd name="connsiteY5" fmla="*/ 246161 h 276641"/>
              <a:gd name="connsiteX6" fmla="*/ 1661160 w 2895600"/>
              <a:gd name="connsiteY6" fmla="*/ 200441 h 276641"/>
              <a:gd name="connsiteX7" fmla="*/ 1981200 w 2895600"/>
              <a:gd name="connsiteY7" fmla="*/ 70901 h 276641"/>
              <a:gd name="connsiteX8" fmla="*/ 2446020 w 2895600"/>
              <a:gd name="connsiteY8" fmla="*/ 154721 h 276641"/>
              <a:gd name="connsiteX9" fmla="*/ 2895600 w 2895600"/>
              <a:gd name="connsiteY9" fmla="*/ 131861 h 27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5600" h="276641">
                <a:moveTo>
                  <a:pt x="0" y="276641"/>
                </a:moveTo>
                <a:cubicBezTo>
                  <a:pt x="207010" y="268386"/>
                  <a:pt x="414020" y="260131"/>
                  <a:pt x="579120" y="215681"/>
                </a:cubicBezTo>
                <a:cubicBezTo>
                  <a:pt x="744220" y="171231"/>
                  <a:pt x="911860" y="37881"/>
                  <a:pt x="990600" y="9941"/>
                </a:cubicBezTo>
                <a:cubicBezTo>
                  <a:pt x="1069340" y="-17999"/>
                  <a:pt x="1059180" y="18831"/>
                  <a:pt x="1051560" y="48041"/>
                </a:cubicBezTo>
                <a:cubicBezTo>
                  <a:pt x="1043940" y="77251"/>
                  <a:pt x="918210" y="152181"/>
                  <a:pt x="944880" y="185201"/>
                </a:cubicBezTo>
                <a:cubicBezTo>
                  <a:pt x="971550" y="218221"/>
                  <a:pt x="1092200" y="243621"/>
                  <a:pt x="1211580" y="246161"/>
                </a:cubicBezTo>
                <a:cubicBezTo>
                  <a:pt x="1330960" y="248701"/>
                  <a:pt x="1532890" y="229651"/>
                  <a:pt x="1661160" y="200441"/>
                </a:cubicBezTo>
                <a:cubicBezTo>
                  <a:pt x="1789430" y="171231"/>
                  <a:pt x="1850390" y="78521"/>
                  <a:pt x="1981200" y="70901"/>
                </a:cubicBezTo>
                <a:cubicBezTo>
                  <a:pt x="2112010" y="63281"/>
                  <a:pt x="2293620" y="144561"/>
                  <a:pt x="2446020" y="154721"/>
                </a:cubicBezTo>
                <a:cubicBezTo>
                  <a:pt x="2598420" y="164881"/>
                  <a:pt x="2792730" y="135671"/>
                  <a:pt x="2895600" y="13186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7694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/>
        <p:sndAc>
          <p:stSnd>
            <p:snd r:embed="rId3" name="切页.wav"/>
          </p:stSnd>
        </p:sndAc>
      </p:transition>
    </mc:Choice>
    <mc:Fallback>
      <p:transition spd="med">
        <p:fade/>
        <p:sndAc>
          <p:stSnd>
            <p:snd r:embed="rId3" name="切页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hlinkClick r:id="rId5" action="ppaction://hlinksldjump"/>
            <a:extLst>
              <a:ext uri="{FF2B5EF4-FFF2-40B4-BE49-F238E27FC236}">
                <a16:creationId xmlns:a16="http://schemas.microsoft.com/office/drawing/2014/main" id="{ABB90551-BE8C-A09F-5767-6D749213E51A}"/>
              </a:ext>
            </a:extLst>
          </p:cNvPr>
          <p:cNvSpPr/>
          <p:nvPr/>
        </p:nvSpPr>
        <p:spPr>
          <a:xfrm rot="16200000">
            <a:off x="380189" y="385546"/>
            <a:ext cx="417690" cy="352944"/>
          </a:xfrm>
          <a:prstGeom prst="triangle">
            <a:avLst/>
          </a:prstGeom>
          <a:noFill/>
          <a:ln w="38100">
            <a:solidFill>
              <a:schemeClr val="bg1"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CA12A5-CE83-BE48-7EFF-57934FC7EF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 trans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4" t="1362" r="381" b="1239"/>
          <a:stretch/>
        </p:blipFill>
        <p:spPr>
          <a:xfrm>
            <a:off x="1039812" y="1090612"/>
            <a:ext cx="10112375" cy="467677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A34E82B-7801-93EC-BD1B-6FD15B753CA2}"/>
              </a:ext>
            </a:extLst>
          </p:cNvPr>
          <p:cNvSpPr txBox="1"/>
          <p:nvPr/>
        </p:nvSpPr>
        <p:spPr>
          <a:xfrm>
            <a:off x="4717144" y="6158971"/>
            <a:ext cx="327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alpha val="54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噜啦啦噜啦咧，噜啦啦噜啦咧噜啦啦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C38FB65-22E5-BFDD-C48F-13E8379FF8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FilmGrain grainSize="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00" y="929423"/>
            <a:ext cx="3380214" cy="499915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6E60152-C631-9D2C-07A6-B797EEEEA8F5}"/>
              </a:ext>
            </a:extLst>
          </p:cNvPr>
          <p:cNvSpPr txBox="1"/>
          <p:nvPr/>
        </p:nvSpPr>
        <p:spPr>
          <a:xfrm>
            <a:off x="1357193" y="1090612"/>
            <a:ext cx="129266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目录</a:t>
            </a:r>
            <a:endParaRPr lang="zh-CN" altLang="en-US" b="1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4EACAD-787E-1030-BB9A-CC8926577406}"/>
              </a:ext>
            </a:extLst>
          </p:cNvPr>
          <p:cNvSpPr txBox="1"/>
          <p:nvPr/>
        </p:nvSpPr>
        <p:spPr>
          <a:xfrm>
            <a:off x="2144494" y="1275278"/>
            <a:ext cx="1691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2">
                    <a:lumMod val="40000"/>
                    <a:lumOff val="60000"/>
                    <a:alpha val="52000"/>
                  </a:schemeClr>
                </a:solidFill>
                <a:latin typeface="Segoe Script" panose="030B0504020000000003" pitchFamily="66" charset="0"/>
              </a:rPr>
              <a:t>CATALOGUE</a:t>
            </a:r>
            <a:endParaRPr lang="zh-CN" altLang="en-US" sz="1600" dirty="0">
              <a:solidFill>
                <a:schemeClr val="accent2">
                  <a:lumMod val="40000"/>
                  <a:lumOff val="60000"/>
                  <a:alpha val="52000"/>
                </a:schemeClr>
              </a:solidFill>
              <a:latin typeface="Segoe Script" panose="030B0504020000000003" pitchFamily="66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386D763-9C3C-659D-C1AD-27A9285A3CB7}"/>
              </a:ext>
            </a:extLst>
          </p:cNvPr>
          <p:cNvCxnSpPr>
            <a:cxnSpLocks/>
          </p:cNvCxnSpPr>
          <p:nvPr/>
        </p:nvCxnSpPr>
        <p:spPr>
          <a:xfrm>
            <a:off x="1689100" y="1293812"/>
            <a:ext cx="0" cy="222251"/>
          </a:xfrm>
          <a:prstGeom prst="line">
            <a:avLst/>
          </a:prstGeom>
          <a:ln w="25400">
            <a:solidFill>
              <a:srgbClr val="292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20C874F-6CF7-3FAA-CF1D-046E53FD3CCE}"/>
              </a:ext>
            </a:extLst>
          </p:cNvPr>
          <p:cNvCxnSpPr>
            <a:cxnSpLocks/>
          </p:cNvCxnSpPr>
          <p:nvPr/>
        </p:nvCxnSpPr>
        <p:spPr>
          <a:xfrm>
            <a:off x="2035176" y="1243805"/>
            <a:ext cx="0" cy="67470"/>
          </a:xfrm>
          <a:prstGeom prst="line">
            <a:avLst/>
          </a:prstGeom>
          <a:ln w="25400">
            <a:solidFill>
              <a:srgbClr val="292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06E92A6E-573E-B321-5F1B-7DD745DFBDD9}"/>
              </a:ext>
            </a:extLst>
          </p:cNvPr>
          <p:cNvSpPr/>
          <p:nvPr/>
        </p:nvSpPr>
        <p:spPr>
          <a:xfrm>
            <a:off x="1344492" y="5350292"/>
            <a:ext cx="1487607" cy="450850"/>
          </a:xfrm>
          <a:prstGeom prst="rect">
            <a:avLst/>
          </a:prstGeom>
          <a:solidFill>
            <a:schemeClr val="accent2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A6C3DE6-FC02-E12F-AF67-E4427F4525BF}"/>
              </a:ext>
            </a:extLst>
          </p:cNvPr>
          <p:cNvSpPr/>
          <p:nvPr/>
        </p:nvSpPr>
        <p:spPr>
          <a:xfrm>
            <a:off x="2965503" y="5350292"/>
            <a:ext cx="1487607" cy="45085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24FAB4D-F3D7-EEEA-03BD-CA6360FDC386}"/>
              </a:ext>
            </a:extLst>
          </p:cNvPr>
          <p:cNvSpPr/>
          <p:nvPr/>
        </p:nvSpPr>
        <p:spPr>
          <a:xfrm>
            <a:off x="1344492" y="1646376"/>
            <a:ext cx="3108618" cy="523220"/>
          </a:xfrm>
          <a:prstGeom prst="rect">
            <a:avLst/>
          </a:prstGeom>
          <a:solidFill>
            <a:schemeClr val="bg1">
              <a:lumMod val="5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hlinkClick r:id="rId10" action="ppaction://hlinksldjump"/>
            <a:extLst>
              <a:ext uri="{FF2B5EF4-FFF2-40B4-BE49-F238E27FC236}">
                <a16:creationId xmlns:a16="http://schemas.microsoft.com/office/drawing/2014/main" id="{58374DC4-3E7A-C2CC-17DA-E350DBD1B9B2}"/>
              </a:ext>
            </a:extLst>
          </p:cNvPr>
          <p:cNvSpPr/>
          <p:nvPr/>
        </p:nvSpPr>
        <p:spPr>
          <a:xfrm>
            <a:off x="1344492" y="2268676"/>
            <a:ext cx="3108618" cy="523220"/>
          </a:xfrm>
          <a:prstGeom prst="rect">
            <a:avLst/>
          </a:prstGeom>
          <a:solidFill>
            <a:schemeClr val="accent2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B71D94C-D411-504C-B64A-0E643B602B6D}"/>
              </a:ext>
            </a:extLst>
          </p:cNvPr>
          <p:cNvSpPr/>
          <p:nvPr/>
        </p:nvSpPr>
        <p:spPr>
          <a:xfrm>
            <a:off x="1344492" y="2890976"/>
            <a:ext cx="3108618" cy="523220"/>
          </a:xfrm>
          <a:prstGeom prst="rect">
            <a:avLst/>
          </a:prstGeom>
          <a:solidFill>
            <a:schemeClr val="bg1">
              <a:lumMod val="5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FD67B0F-9B35-8064-DD14-607B38E18FE6}"/>
              </a:ext>
            </a:extLst>
          </p:cNvPr>
          <p:cNvSpPr/>
          <p:nvPr/>
        </p:nvSpPr>
        <p:spPr>
          <a:xfrm>
            <a:off x="1344492" y="3513276"/>
            <a:ext cx="3108618" cy="523220"/>
          </a:xfrm>
          <a:prstGeom prst="rect">
            <a:avLst/>
          </a:prstGeom>
          <a:solidFill>
            <a:schemeClr val="bg1">
              <a:lumMod val="5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AF79B9A-FAE0-27FA-F0E7-8D4B3EEAADD1}"/>
              </a:ext>
            </a:extLst>
          </p:cNvPr>
          <p:cNvSpPr/>
          <p:nvPr/>
        </p:nvSpPr>
        <p:spPr>
          <a:xfrm>
            <a:off x="1492250" y="1782384"/>
            <a:ext cx="279400" cy="279400"/>
          </a:xfrm>
          <a:prstGeom prst="ellipse">
            <a:avLst/>
          </a:prstGeom>
          <a:solidFill>
            <a:srgbClr val="423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6F78BCF2-2D12-434A-8EE8-6063CEEB36DC}"/>
              </a:ext>
            </a:extLst>
          </p:cNvPr>
          <p:cNvSpPr/>
          <p:nvPr/>
        </p:nvSpPr>
        <p:spPr>
          <a:xfrm>
            <a:off x="1580884" y="1874816"/>
            <a:ext cx="172704" cy="172704"/>
          </a:xfrm>
          <a:prstGeom prst="ellipse">
            <a:avLst/>
          </a:prstGeom>
          <a:solidFill>
            <a:srgbClr val="675F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2690760-09DA-E8DA-638F-99021462D156}"/>
              </a:ext>
            </a:extLst>
          </p:cNvPr>
          <p:cNvSpPr/>
          <p:nvPr/>
        </p:nvSpPr>
        <p:spPr>
          <a:xfrm>
            <a:off x="1492250" y="2389673"/>
            <a:ext cx="279400" cy="279400"/>
          </a:xfrm>
          <a:prstGeom prst="ellipse">
            <a:avLst/>
          </a:prstGeom>
          <a:solidFill>
            <a:srgbClr val="423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7C4134AB-8568-4335-F7F5-D4CB9E974538}"/>
              </a:ext>
            </a:extLst>
          </p:cNvPr>
          <p:cNvSpPr/>
          <p:nvPr/>
        </p:nvSpPr>
        <p:spPr>
          <a:xfrm>
            <a:off x="1580884" y="2482105"/>
            <a:ext cx="172704" cy="172704"/>
          </a:xfrm>
          <a:prstGeom prst="ellipse">
            <a:avLst/>
          </a:prstGeom>
          <a:solidFill>
            <a:srgbClr val="8D4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4EAD144-D3A4-A315-148B-C00133374872}"/>
              </a:ext>
            </a:extLst>
          </p:cNvPr>
          <p:cNvSpPr/>
          <p:nvPr/>
        </p:nvSpPr>
        <p:spPr>
          <a:xfrm>
            <a:off x="1492250" y="3026237"/>
            <a:ext cx="279400" cy="279400"/>
          </a:xfrm>
          <a:prstGeom prst="ellipse">
            <a:avLst/>
          </a:prstGeom>
          <a:solidFill>
            <a:srgbClr val="423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2A4A761C-DD41-BB59-57DA-1366BF4FFE12}"/>
              </a:ext>
            </a:extLst>
          </p:cNvPr>
          <p:cNvSpPr/>
          <p:nvPr/>
        </p:nvSpPr>
        <p:spPr>
          <a:xfrm>
            <a:off x="1580884" y="3118669"/>
            <a:ext cx="172704" cy="172704"/>
          </a:xfrm>
          <a:prstGeom prst="ellipse">
            <a:avLst/>
          </a:prstGeom>
          <a:solidFill>
            <a:srgbClr val="675F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53BFABE-E4A5-7B22-F739-117967A0702E}"/>
              </a:ext>
            </a:extLst>
          </p:cNvPr>
          <p:cNvSpPr/>
          <p:nvPr/>
        </p:nvSpPr>
        <p:spPr>
          <a:xfrm>
            <a:off x="1492250" y="3651561"/>
            <a:ext cx="279400" cy="279400"/>
          </a:xfrm>
          <a:prstGeom prst="ellipse">
            <a:avLst/>
          </a:prstGeom>
          <a:solidFill>
            <a:srgbClr val="423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96A6FA09-1F20-C516-CA1A-7019ABF28AE3}"/>
              </a:ext>
            </a:extLst>
          </p:cNvPr>
          <p:cNvSpPr/>
          <p:nvPr/>
        </p:nvSpPr>
        <p:spPr>
          <a:xfrm>
            <a:off x="1580884" y="3743993"/>
            <a:ext cx="172704" cy="172704"/>
          </a:xfrm>
          <a:prstGeom prst="ellipse">
            <a:avLst/>
          </a:prstGeom>
          <a:solidFill>
            <a:srgbClr val="675F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07BC482-AC95-7418-53C3-56DA6F176423}"/>
              </a:ext>
            </a:extLst>
          </p:cNvPr>
          <p:cNvCxnSpPr/>
          <p:nvPr/>
        </p:nvCxnSpPr>
        <p:spPr>
          <a:xfrm>
            <a:off x="4788816" y="1986368"/>
            <a:ext cx="6099142" cy="0"/>
          </a:xfrm>
          <a:prstGeom prst="line">
            <a:avLst/>
          </a:prstGeom>
          <a:ln w="9525"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18584F3C-1F0F-D0C1-AE27-2B717119D7F8}"/>
              </a:ext>
            </a:extLst>
          </p:cNvPr>
          <p:cNvCxnSpPr/>
          <p:nvPr/>
        </p:nvCxnSpPr>
        <p:spPr>
          <a:xfrm>
            <a:off x="4788816" y="4980450"/>
            <a:ext cx="6099142" cy="0"/>
          </a:xfrm>
          <a:prstGeom prst="line">
            <a:avLst/>
          </a:prstGeom>
          <a:ln w="9525"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9F4AEEC-43AC-92BC-B8C9-3EF0E775FC48}"/>
              </a:ext>
            </a:extLst>
          </p:cNvPr>
          <p:cNvCxnSpPr>
            <a:cxnSpLocks/>
          </p:cNvCxnSpPr>
          <p:nvPr/>
        </p:nvCxnSpPr>
        <p:spPr>
          <a:xfrm>
            <a:off x="6191250" y="4270837"/>
            <a:ext cx="4696708" cy="0"/>
          </a:xfrm>
          <a:prstGeom prst="line">
            <a:avLst/>
          </a:prstGeom>
          <a:ln w="9525"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E8479770-0CF5-0AF5-8F2D-525D7C3C3CD7}"/>
              </a:ext>
            </a:extLst>
          </p:cNvPr>
          <p:cNvCxnSpPr/>
          <p:nvPr/>
        </p:nvCxnSpPr>
        <p:spPr>
          <a:xfrm>
            <a:off x="4788816" y="4270837"/>
            <a:ext cx="0" cy="709613"/>
          </a:xfrm>
          <a:prstGeom prst="line">
            <a:avLst/>
          </a:prstGeom>
          <a:ln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E2C7F9F-A913-FD1E-D62E-A084AA3588AF}"/>
              </a:ext>
            </a:extLst>
          </p:cNvPr>
          <p:cNvCxnSpPr/>
          <p:nvPr/>
        </p:nvCxnSpPr>
        <p:spPr>
          <a:xfrm>
            <a:off x="10887958" y="4270837"/>
            <a:ext cx="0" cy="709613"/>
          </a:xfrm>
          <a:prstGeom prst="line">
            <a:avLst/>
          </a:prstGeom>
          <a:ln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F0645FE-3F21-FC84-5276-EE77EB69F758}"/>
              </a:ext>
            </a:extLst>
          </p:cNvPr>
          <p:cNvSpPr txBox="1"/>
          <p:nvPr/>
        </p:nvSpPr>
        <p:spPr>
          <a:xfrm>
            <a:off x="4788816" y="4158335"/>
            <a:ext cx="1357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alpha val="18000"/>
                  </a:schemeClr>
                </a:solidFill>
                <a:latin typeface="Segoe Script" panose="030B0504020000000003" pitchFamily="66" charset="0"/>
              </a:rPr>
              <a:t>REFERENCES</a:t>
            </a:r>
            <a:endParaRPr lang="zh-CN" altLang="en-US" sz="1200" dirty="0">
              <a:solidFill>
                <a:schemeClr val="tx1">
                  <a:alpha val="18000"/>
                </a:schemeClr>
              </a:solidFill>
              <a:latin typeface="Segoe Script" panose="030B0504020000000003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46AF6E-3AE8-66E1-70B3-B23555FB20BF}"/>
              </a:ext>
            </a:extLst>
          </p:cNvPr>
          <p:cNvSpPr txBox="1"/>
          <p:nvPr/>
        </p:nvSpPr>
        <p:spPr>
          <a:xfrm>
            <a:off x="1242656" y="5039539"/>
            <a:ext cx="1691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  <a:alpha val="52000"/>
                  </a:srgbClr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</a:rPr>
              <a:t>芳兰生门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F8EB65-8648-709E-FF9E-597C7930BB61}"/>
              </a:ext>
            </a:extLst>
          </p:cNvPr>
          <p:cNvSpPr txBox="1"/>
          <p:nvPr/>
        </p:nvSpPr>
        <p:spPr>
          <a:xfrm>
            <a:off x="4017676" y="5039538"/>
            <a:ext cx="605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  <a:alpha val="52000"/>
                  </a:srgbClr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</a:rPr>
              <a:t>默识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823F74-BD04-20AE-D0B9-E88146EC9BDE}"/>
              </a:ext>
            </a:extLst>
          </p:cNvPr>
          <p:cNvSpPr txBox="1"/>
          <p:nvPr/>
        </p:nvSpPr>
        <p:spPr>
          <a:xfrm>
            <a:off x="10239703" y="199283"/>
            <a:ext cx="1651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alpha val="54000"/>
                  </a:schemeClr>
                </a:solidFill>
                <a:latin typeface="Segoe Script" panose="030B0504020000000003" pitchFamily="66" charset="0"/>
                <a:ea typeface="微软雅黑" panose="020B0503020204020204" pitchFamily="34" charset="-122"/>
              </a:rPr>
              <a:t>2023.9.24</a:t>
            </a:r>
            <a:endParaRPr lang="zh-CN" altLang="en-US" sz="1400" dirty="0">
              <a:solidFill>
                <a:schemeClr val="bg1">
                  <a:alpha val="54000"/>
                </a:schemeClr>
              </a:solidFill>
              <a:latin typeface="Segoe Script" panose="030B0504020000000003" pitchFamily="66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5252AE-420B-9FFD-C424-1F6B802BDC50}"/>
              </a:ext>
            </a:extLst>
          </p:cNvPr>
          <p:cNvSpPr txBox="1"/>
          <p:nvPr/>
        </p:nvSpPr>
        <p:spPr>
          <a:xfrm>
            <a:off x="4734272" y="2047520"/>
            <a:ext cx="320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54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222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54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8B43D77D-E9FB-5B95-4008-F517BCDFEAF6}"/>
              </a:ext>
            </a:extLst>
          </p:cNvPr>
          <p:cNvSpPr/>
          <p:nvPr/>
        </p:nvSpPr>
        <p:spPr>
          <a:xfrm>
            <a:off x="1242656" y="1453325"/>
            <a:ext cx="2620075" cy="168830"/>
          </a:xfrm>
          <a:custGeom>
            <a:avLst/>
            <a:gdLst>
              <a:gd name="connsiteX0" fmla="*/ 0 w 2895600"/>
              <a:gd name="connsiteY0" fmla="*/ 276641 h 276641"/>
              <a:gd name="connsiteX1" fmla="*/ 579120 w 2895600"/>
              <a:gd name="connsiteY1" fmla="*/ 215681 h 276641"/>
              <a:gd name="connsiteX2" fmla="*/ 990600 w 2895600"/>
              <a:gd name="connsiteY2" fmla="*/ 9941 h 276641"/>
              <a:gd name="connsiteX3" fmla="*/ 1051560 w 2895600"/>
              <a:gd name="connsiteY3" fmla="*/ 48041 h 276641"/>
              <a:gd name="connsiteX4" fmla="*/ 944880 w 2895600"/>
              <a:gd name="connsiteY4" fmla="*/ 185201 h 276641"/>
              <a:gd name="connsiteX5" fmla="*/ 1211580 w 2895600"/>
              <a:gd name="connsiteY5" fmla="*/ 246161 h 276641"/>
              <a:gd name="connsiteX6" fmla="*/ 1661160 w 2895600"/>
              <a:gd name="connsiteY6" fmla="*/ 200441 h 276641"/>
              <a:gd name="connsiteX7" fmla="*/ 1981200 w 2895600"/>
              <a:gd name="connsiteY7" fmla="*/ 70901 h 276641"/>
              <a:gd name="connsiteX8" fmla="*/ 2446020 w 2895600"/>
              <a:gd name="connsiteY8" fmla="*/ 154721 h 276641"/>
              <a:gd name="connsiteX9" fmla="*/ 2895600 w 2895600"/>
              <a:gd name="connsiteY9" fmla="*/ 131861 h 27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5600" h="276641">
                <a:moveTo>
                  <a:pt x="0" y="276641"/>
                </a:moveTo>
                <a:cubicBezTo>
                  <a:pt x="207010" y="268386"/>
                  <a:pt x="414020" y="260131"/>
                  <a:pt x="579120" y="215681"/>
                </a:cubicBezTo>
                <a:cubicBezTo>
                  <a:pt x="744220" y="171231"/>
                  <a:pt x="911860" y="37881"/>
                  <a:pt x="990600" y="9941"/>
                </a:cubicBezTo>
                <a:cubicBezTo>
                  <a:pt x="1069340" y="-17999"/>
                  <a:pt x="1059180" y="18831"/>
                  <a:pt x="1051560" y="48041"/>
                </a:cubicBezTo>
                <a:cubicBezTo>
                  <a:pt x="1043940" y="77251"/>
                  <a:pt x="918210" y="152181"/>
                  <a:pt x="944880" y="185201"/>
                </a:cubicBezTo>
                <a:cubicBezTo>
                  <a:pt x="971550" y="218221"/>
                  <a:pt x="1092200" y="243621"/>
                  <a:pt x="1211580" y="246161"/>
                </a:cubicBezTo>
                <a:cubicBezTo>
                  <a:pt x="1330960" y="248701"/>
                  <a:pt x="1532890" y="229651"/>
                  <a:pt x="1661160" y="200441"/>
                </a:cubicBezTo>
                <a:cubicBezTo>
                  <a:pt x="1789430" y="171231"/>
                  <a:pt x="1850390" y="78521"/>
                  <a:pt x="1981200" y="70901"/>
                </a:cubicBezTo>
                <a:cubicBezTo>
                  <a:pt x="2112010" y="63281"/>
                  <a:pt x="2293620" y="144561"/>
                  <a:pt x="2446020" y="154721"/>
                </a:cubicBezTo>
                <a:cubicBezTo>
                  <a:pt x="2598420" y="164881"/>
                  <a:pt x="2792730" y="135671"/>
                  <a:pt x="2895600" y="13186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DB6A50-E5C3-4E8D-68FF-78EF9D385203}"/>
              </a:ext>
            </a:extLst>
          </p:cNvPr>
          <p:cNvSpPr txBox="1"/>
          <p:nvPr/>
        </p:nvSpPr>
        <p:spPr>
          <a:xfrm>
            <a:off x="4717144" y="1246266"/>
            <a:ext cx="1661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72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请输入文字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27BC659-6232-4D68-B25A-7B6B4C6EADEF}"/>
              </a:ext>
            </a:extLst>
          </p:cNvPr>
          <p:cNvSpPr txBox="1"/>
          <p:nvPr/>
        </p:nvSpPr>
        <p:spPr>
          <a:xfrm>
            <a:off x="4717144" y="1640809"/>
            <a:ext cx="2452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54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请输入文字请输入文字</a:t>
            </a:r>
          </a:p>
        </p:txBody>
      </p:sp>
    </p:spTree>
    <p:extLst>
      <p:ext uri="{BB962C8B-B14F-4D97-AF65-F5344CB8AC3E}">
        <p14:creationId xmlns:p14="http://schemas.microsoft.com/office/powerpoint/2010/main" val="874132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3" name="切页.wav"/>
          </p:stSnd>
        </p:sndAc>
      </p:transition>
    </mc:Choice>
    <mc:Fallback>
      <p:transition spd="slow">
        <p:fade/>
        <p:sndAc>
          <p:stSnd>
            <p:snd r:embed="rId3" name="切页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hlinkClick r:id="rId5" action="ppaction://hlinksldjump"/>
            <a:extLst>
              <a:ext uri="{FF2B5EF4-FFF2-40B4-BE49-F238E27FC236}">
                <a16:creationId xmlns:a16="http://schemas.microsoft.com/office/drawing/2014/main" id="{ABB90551-BE8C-A09F-5767-6D749213E51A}"/>
              </a:ext>
            </a:extLst>
          </p:cNvPr>
          <p:cNvSpPr/>
          <p:nvPr/>
        </p:nvSpPr>
        <p:spPr>
          <a:xfrm rot="16200000">
            <a:off x="380189" y="385546"/>
            <a:ext cx="417690" cy="352944"/>
          </a:xfrm>
          <a:prstGeom prst="triangle">
            <a:avLst/>
          </a:prstGeom>
          <a:noFill/>
          <a:ln w="38100">
            <a:solidFill>
              <a:schemeClr val="bg1"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CA12A5-CE83-BE48-7EFF-57934FC7EF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 trans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4" t="1362" r="381" b="1239"/>
          <a:stretch/>
        </p:blipFill>
        <p:spPr>
          <a:xfrm>
            <a:off x="1039812" y="1090612"/>
            <a:ext cx="10112375" cy="467677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A34E82B-7801-93EC-BD1B-6FD15B753CA2}"/>
              </a:ext>
            </a:extLst>
          </p:cNvPr>
          <p:cNvSpPr txBox="1"/>
          <p:nvPr/>
        </p:nvSpPr>
        <p:spPr>
          <a:xfrm>
            <a:off x="4717144" y="6158971"/>
            <a:ext cx="327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4000"/>
                  </a:prstClr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噜啦啦噜啦咧，噜啦啦噜啦咧噜啦啦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C38FB65-22E5-BFDD-C48F-13E8379FF8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FilmGrain grainSize="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00" y="929423"/>
            <a:ext cx="3380214" cy="499915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6E60152-C631-9D2C-07A6-B797EEEEA8F5}"/>
              </a:ext>
            </a:extLst>
          </p:cNvPr>
          <p:cNvSpPr txBox="1"/>
          <p:nvPr/>
        </p:nvSpPr>
        <p:spPr>
          <a:xfrm>
            <a:off x="1357193" y="1090612"/>
            <a:ext cx="129266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目录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新宋体" panose="02010609030101010101" pitchFamily="49" charset="-122"/>
              <a:ea typeface="新宋体" panose="02010609030101010101" pitchFamily="49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4EACAD-787E-1030-BB9A-CC8926577406}"/>
              </a:ext>
            </a:extLst>
          </p:cNvPr>
          <p:cNvSpPr txBox="1"/>
          <p:nvPr/>
        </p:nvSpPr>
        <p:spPr>
          <a:xfrm>
            <a:off x="2144494" y="1275278"/>
            <a:ext cx="1691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  <a:alpha val="52000"/>
                  </a:srgbClr>
                </a:solidFill>
                <a:effectLst/>
                <a:uLnTx/>
                <a:uFillTx/>
                <a:latin typeface="Segoe Script" panose="030B0504020000000003" pitchFamily="66" charset="0"/>
                <a:ea typeface="等线" panose="02010600030101010101" pitchFamily="2" charset="-122"/>
                <a:cs typeface="+mn-cs"/>
              </a:rPr>
              <a:t>CATALOGUE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  <a:alpha val="52000"/>
                </a:srgbClr>
              </a:solidFill>
              <a:effectLst/>
              <a:uLnTx/>
              <a:uFillTx/>
              <a:latin typeface="Segoe Script" panose="030B0504020000000003" pitchFamily="66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386D763-9C3C-659D-C1AD-27A9285A3CB7}"/>
              </a:ext>
            </a:extLst>
          </p:cNvPr>
          <p:cNvCxnSpPr>
            <a:cxnSpLocks/>
          </p:cNvCxnSpPr>
          <p:nvPr/>
        </p:nvCxnSpPr>
        <p:spPr>
          <a:xfrm>
            <a:off x="1689100" y="1293812"/>
            <a:ext cx="0" cy="222251"/>
          </a:xfrm>
          <a:prstGeom prst="line">
            <a:avLst/>
          </a:prstGeom>
          <a:ln w="25400">
            <a:solidFill>
              <a:srgbClr val="292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20C874F-6CF7-3FAA-CF1D-046E53FD3CCE}"/>
              </a:ext>
            </a:extLst>
          </p:cNvPr>
          <p:cNvCxnSpPr>
            <a:cxnSpLocks/>
          </p:cNvCxnSpPr>
          <p:nvPr/>
        </p:nvCxnSpPr>
        <p:spPr>
          <a:xfrm>
            <a:off x="2035176" y="1243805"/>
            <a:ext cx="0" cy="67470"/>
          </a:xfrm>
          <a:prstGeom prst="line">
            <a:avLst/>
          </a:prstGeom>
          <a:ln w="25400">
            <a:solidFill>
              <a:srgbClr val="292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06E92A6E-573E-B321-5F1B-7DD745DFBDD9}"/>
              </a:ext>
            </a:extLst>
          </p:cNvPr>
          <p:cNvSpPr/>
          <p:nvPr/>
        </p:nvSpPr>
        <p:spPr>
          <a:xfrm>
            <a:off x="1344492" y="5350292"/>
            <a:ext cx="1487607" cy="450850"/>
          </a:xfrm>
          <a:prstGeom prst="rect">
            <a:avLst/>
          </a:prstGeom>
          <a:solidFill>
            <a:schemeClr val="accent2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A6C3DE6-FC02-E12F-AF67-E4427F4525BF}"/>
              </a:ext>
            </a:extLst>
          </p:cNvPr>
          <p:cNvSpPr/>
          <p:nvPr/>
        </p:nvSpPr>
        <p:spPr>
          <a:xfrm>
            <a:off x="2965503" y="5350292"/>
            <a:ext cx="1487607" cy="45085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24FAB4D-F3D7-EEEA-03BD-CA6360FDC386}"/>
              </a:ext>
            </a:extLst>
          </p:cNvPr>
          <p:cNvSpPr/>
          <p:nvPr/>
        </p:nvSpPr>
        <p:spPr>
          <a:xfrm>
            <a:off x="1344492" y="1646376"/>
            <a:ext cx="3108618" cy="523220"/>
          </a:xfrm>
          <a:prstGeom prst="rect">
            <a:avLst/>
          </a:prstGeom>
          <a:solidFill>
            <a:schemeClr val="bg1">
              <a:lumMod val="5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8374DC4-3E7A-C2CC-17DA-E350DBD1B9B2}"/>
              </a:ext>
            </a:extLst>
          </p:cNvPr>
          <p:cNvSpPr/>
          <p:nvPr/>
        </p:nvSpPr>
        <p:spPr>
          <a:xfrm>
            <a:off x="1344492" y="2268676"/>
            <a:ext cx="3108618" cy="523220"/>
          </a:xfrm>
          <a:prstGeom prst="rect">
            <a:avLst/>
          </a:prstGeom>
          <a:solidFill>
            <a:schemeClr val="bg1">
              <a:lumMod val="5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矩形 29">
            <a:hlinkClick r:id="rId10" action="ppaction://hlinksldjump"/>
            <a:extLst>
              <a:ext uri="{FF2B5EF4-FFF2-40B4-BE49-F238E27FC236}">
                <a16:creationId xmlns:a16="http://schemas.microsoft.com/office/drawing/2014/main" id="{0B71D94C-D411-504C-B64A-0E643B602B6D}"/>
              </a:ext>
            </a:extLst>
          </p:cNvPr>
          <p:cNvSpPr/>
          <p:nvPr/>
        </p:nvSpPr>
        <p:spPr>
          <a:xfrm>
            <a:off x="1344492" y="2890976"/>
            <a:ext cx="3108618" cy="523220"/>
          </a:xfrm>
          <a:prstGeom prst="rect">
            <a:avLst/>
          </a:prstGeom>
          <a:solidFill>
            <a:schemeClr val="accent2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FD67B0F-9B35-8064-DD14-607B38E18FE6}"/>
              </a:ext>
            </a:extLst>
          </p:cNvPr>
          <p:cNvSpPr/>
          <p:nvPr/>
        </p:nvSpPr>
        <p:spPr>
          <a:xfrm>
            <a:off x="1344492" y="3513276"/>
            <a:ext cx="3108618" cy="523220"/>
          </a:xfrm>
          <a:prstGeom prst="rect">
            <a:avLst/>
          </a:prstGeom>
          <a:solidFill>
            <a:schemeClr val="bg1">
              <a:lumMod val="5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AF79B9A-FAE0-27FA-F0E7-8D4B3EEAADD1}"/>
              </a:ext>
            </a:extLst>
          </p:cNvPr>
          <p:cNvSpPr/>
          <p:nvPr/>
        </p:nvSpPr>
        <p:spPr>
          <a:xfrm>
            <a:off x="1492250" y="1782384"/>
            <a:ext cx="279400" cy="279400"/>
          </a:xfrm>
          <a:prstGeom prst="ellipse">
            <a:avLst/>
          </a:prstGeom>
          <a:solidFill>
            <a:srgbClr val="423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6F78BCF2-2D12-434A-8EE8-6063CEEB36DC}"/>
              </a:ext>
            </a:extLst>
          </p:cNvPr>
          <p:cNvSpPr/>
          <p:nvPr/>
        </p:nvSpPr>
        <p:spPr>
          <a:xfrm>
            <a:off x="1580884" y="1874816"/>
            <a:ext cx="172704" cy="172704"/>
          </a:xfrm>
          <a:prstGeom prst="ellipse">
            <a:avLst/>
          </a:prstGeom>
          <a:solidFill>
            <a:srgbClr val="675F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2690760-09DA-E8DA-638F-99021462D156}"/>
              </a:ext>
            </a:extLst>
          </p:cNvPr>
          <p:cNvSpPr/>
          <p:nvPr/>
        </p:nvSpPr>
        <p:spPr>
          <a:xfrm>
            <a:off x="1492250" y="2389673"/>
            <a:ext cx="279400" cy="279400"/>
          </a:xfrm>
          <a:prstGeom prst="ellipse">
            <a:avLst/>
          </a:prstGeom>
          <a:solidFill>
            <a:srgbClr val="423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7C4134AB-8568-4335-F7F5-D4CB9E974538}"/>
              </a:ext>
            </a:extLst>
          </p:cNvPr>
          <p:cNvSpPr/>
          <p:nvPr/>
        </p:nvSpPr>
        <p:spPr>
          <a:xfrm>
            <a:off x="1580884" y="2482105"/>
            <a:ext cx="172704" cy="172704"/>
          </a:xfrm>
          <a:prstGeom prst="ellipse">
            <a:avLst/>
          </a:prstGeom>
          <a:solidFill>
            <a:srgbClr val="675F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4EAD144-D3A4-A315-148B-C00133374872}"/>
              </a:ext>
            </a:extLst>
          </p:cNvPr>
          <p:cNvSpPr/>
          <p:nvPr/>
        </p:nvSpPr>
        <p:spPr>
          <a:xfrm>
            <a:off x="1492250" y="3026237"/>
            <a:ext cx="279400" cy="279400"/>
          </a:xfrm>
          <a:prstGeom prst="ellipse">
            <a:avLst/>
          </a:prstGeom>
          <a:solidFill>
            <a:srgbClr val="423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2A4A761C-DD41-BB59-57DA-1366BF4FFE12}"/>
              </a:ext>
            </a:extLst>
          </p:cNvPr>
          <p:cNvSpPr/>
          <p:nvPr/>
        </p:nvSpPr>
        <p:spPr>
          <a:xfrm>
            <a:off x="1580884" y="3118669"/>
            <a:ext cx="172704" cy="172704"/>
          </a:xfrm>
          <a:prstGeom prst="ellipse">
            <a:avLst/>
          </a:prstGeom>
          <a:solidFill>
            <a:srgbClr val="9144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53BFABE-E4A5-7B22-F739-117967A0702E}"/>
              </a:ext>
            </a:extLst>
          </p:cNvPr>
          <p:cNvSpPr/>
          <p:nvPr/>
        </p:nvSpPr>
        <p:spPr>
          <a:xfrm>
            <a:off x="1492250" y="3651561"/>
            <a:ext cx="279400" cy="279400"/>
          </a:xfrm>
          <a:prstGeom prst="ellipse">
            <a:avLst/>
          </a:prstGeom>
          <a:solidFill>
            <a:srgbClr val="423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96A6FA09-1F20-C516-CA1A-7019ABF28AE3}"/>
              </a:ext>
            </a:extLst>
          </p:cNvPr>
          <p:cNvSpPr/>
          <p:nvPr/>
        </p:nvSpPr>
        <p:spPr>
          <a:xfrm>
            <a:off x="1580884" y="3743993"/>
            <a:ext cx="172704" cy="172704"/>
          </a:xfrm>
          <a:prstGeom prst="ellipse">
            <a:avLst/>
          </a:prstGeom>
          <a:solidFill>
            <a:srgbClr val="675F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07BC482-AC95-7418-53C3-56DA6F176423}"/>
              </a:ext>
            </a:extLst>
          </p:cNvPr>
          <p:cNvCxnSpPr/>
          <p:nvPr/>
        </p:nvCxnSpPr>
        <p:spPr>
          <a:xfrm>
            <a:off x="4788816" y="1986368"/>
            <a:ext cx="6099142" cy="0"/>
          </a:xfrm>
          <a:prstGeom prst="line">
            <a:avLst/>
          </a:prstGeom>
          <a:ln w="9525"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18584F3C-1F0F-D0C1-AE27-2B717119D7F8}"/>
              </a:ext>
            </a:extLst>
          </p:cNvPr>
          <p:cNvCxnSpPr/>
          <p:nvPr/>
        </p:nvCxnSpPr>
        <p:spPr>
          <a:xfrm>
            <a:off x="4788816" y="4980450"/>
            <a:ext cx="6099142" cy="0"/>
          </a:xfrm>
          <a:prstGeom prst="line">
            <a:avLst/>
          </a:prstGeom>
          <a:ln w="9525"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9F4AEEC-43AC-92BC-B8C9-3EF0E775FC48}"/>
              </a:ext>
            </a:extLst>
          </p:cNvPr>
          <p:cNvCxnSpPr>
            <a:cxnSpLocks/>
          </p:cNvCxnSpPr>
          <p:nvPr/>
        </p:nvCxnSpPr>
        <p:spPr>
          <a:xfrm>
            <a:off x="6191250" y="4270837"/>
            <a:ext cx="4696708" cy="0"/>
          </a:xfrm>
          <a:prstGeom prst="line">
            <a:avLst/>
          </a:prstGeom>
          <a:ln w="9525"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E8479770-0CF5-0AF5-8F2D-525D7C3C3CD7}"/>
              </a:ext>
            </a:extLst>
          </p:cNvPr>
          <p:cNvCxnSpPr/>
          <p:nvPr/>
        </p:nvCxnSpPr>
        <p:spPr>
          <a:xfrm>
            <a:off x="4788816" y="4270837"/>
            <a:ext cx="0" cy="709613"/>
          </a:xfrm>
          <a:prstGeom prst="line">
            <a:avLst/>
          </a:prstGeom>
          <a:ln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E2C7F9F-A913-FD1E-D62E-A084AA3588AF}"/>
              </a:ext>
            </a:extLst>
          </p:cNvPr>
          <p:cNvCxnSpPr/>
          <p:nvPr/>
        </p:nvCxnSpPr>
        <p:spPr>
          <a:xfrm>
            <a:off x="10887958" y="4270837"/>
            <a:ext cx="0" cy="709613"/>
          </a:xfrm>
          <a:prstGeom prst="line">
            <a:avLst/>
          </a:prstGeom>
          <a:ln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F0645FE-3F21-FC84-5276-EE77EB69F758}"/>
              </a:ext>
            </a:extLst>
          </p:cNvPr>
          <p:cNvSpPr txBox="1"/>
          <p:nvPr/>
        </p:nvSpPr>
        <p:spPr>
          <a:xfrm>
            <a:off x="4788816" y="4158335"/>
            <a:ext cx="1357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18000"/>
                  </a:prstClr>
                </a:solidFill>
                <a:effectLst/>
                <a:uLnTx/>
                <a:uFillTx/>
                <a:latin typeface="Segoe Script" panose="030B0504020000000003" pitchFamily="66" charset="0"/>
                <a:ea typeface="等线" panose="02010600030101010101" pitchFamily="2" charset="-122"/>
                <a:cs typeface="+mn-cs"/>
              </a:rPr>
              <a:t>REFERENCES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18000"/>
                </a:prstClr>
              </a:solidFill>
              <a:effectLst/>
              <a:uLnTx/>
              <a:uFillTx/>
              <a:latin typeface="Segoe Script" panose="030B0504020000000003" pitchFamily="66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B550DEF-260B-07BC-C421-353A8CECB981}"/>
              </a:ext>
            </a:extLst>
          </p:cNvPr>
          <p:cNvSpPr txBox="1"/>
          <p:nvPr/>
        </p:nvSpPr>
        <p:spPr>
          <a:xfrm>
            <a:off x="1242656" y="5039539"/>
            <a:ext cx="1691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  <a:alpha val="52000"/>
                  </a:srgbClr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</a:rPr>
              <a:t>芳兰生门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3FFBF1-2A55-8ED6-C428-100B7B3550E2}"/>
              </a:ext>
            </a:extLst>
          </p:cNvPr>
          <p:cNvSpPr txBox="1"/>
          <p:nvPr/>
        </p:nvSpPr>
        <p:spPr>
          <a:xfrm>
            <a:off x="4017676" y="5039538"/>
            <a:ext cx="605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  <a:alpha val="52000"/>
                  </a:srgbClr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</a:rPr>
              <a:t>默识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87EAC1-E971-A5B8-B977-D150EC8F1AC6}"/>
              </a:ext>
            </a:extLst>
          </p:cNvPr>
          <p:cNvSpPr txBox="1"/>
          <p:nvPr/>
        </p:nvSpPr>
        <p:spPr>
          <a:xfrm>
            <a:off x="10239703" y="199283"/>
            <a:ext cx="1651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alpha val="54000"/>
                  </a:schemeClr>
                </a:solidFill>
                <a:latin typeface="Segoe Script" panose="030B0504020000000003" pitchFamily="66" charset="0"/>
                <a:ea typeface="微软雅黑" panose="020B0503020204020204" pitchFamily="34" charset="-122"/>
              </a:rPr>
              <a:t>2023.9.24</a:t>
            </a:r>
            <a:endParaRPr lang="zh-CN" altLang="en-US" sz="1400" dirty="0">
              <a:solidFill>
                <a:schemeClr val="bg1">
                  <a:alpha val="54000"/>
                </a:schemeClr>
              </a:solidFill>
              <a:latin typeface="Segoe Script" panose="030B0504020000000003" pitchFamily="66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84AC6E-6B7C-CAB1-5DAD-E3E757C67893}"/>
              </a:ext>
            </a:extLst>
          </p:cNvPr>
          <p:cNvSpPr txBox="1"/>
          <p:nvPr/>
        </p:nvSpPr>
        <p:spPr>
          <a:xfrm>
            <a:off x="4734272" y="2047520"/>
            <a:ext cx="320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54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333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54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6C7D1D9-9585-8E1D-9BD2-3B322FA9FB6E}"/>
              </a:ext>
            </a:extLst>
          </p:cNvPr>
          <p:cNvSpPr/>
          <p:nvPr/>
        </p:nvSpPr>
        <p:spPr>
          <a:xfrm>
            <a:off x="1242656" y="1453325"/>
            <a:ext cx="2620075" cy="168830"/>
          </a:xfrm>
          <a:custGeom>
            <a:avLst/>
            <a:gdLst>
              <a:gd name="connsiteX0" fmla="*/ 0 w 2895600"/>
              <a:gd name="connsiteY0" fmla="*/ 276641 h 276641"/>
              <a:gd name="connsiteX1" fmla="*/ 579120 w 2895600"/>
              <a:gd name="connsiteY1" fmla="*/ 215681 h 276641"/>
              <a:gd name="connsiteX2" fmla="*/ 990600 w 2895600"/>
              <a:gd name="connsiteY2" fmla="*/ 9941 h 276641"/>
              <a:gd name="connsiteX3" fmla="*/ 1051560 w 2895600"/>
              <a:gd name="connsiteY3" fmla="*/ 48041 h 276641"/>
              <a:gd name="connsiteX4" fmla="*/ 944880 w 2895600"/>
              <a:gd name="connsiteY4" fmla="*/ 185201 h 276641"/>
              <a:gd name="connsiteX5" fmla="*/ 1211580 w 2895600"/>
              <a:gd name="connsiteY5" fmla="*/ 246161 h 276641"/>
              <a:gd name="connsiteX6" fmla="*/ 1661160 w 2895600"/>
              <a:gd name="connsiteY6" fmla="*/ 200441 h 276641"/>
              <a:gd name="connsiteX7" fmla="*/ 1981200 w 2895600"/>
              <a:gd name="connsiteY7" fmla="*/ 70901 h 276641"/>
              <a:gd name="connsiteX8" fmla="*/ 2446020 w 2895600"/>
              <a:gd name="connsiteY8" fmla="*/ 154721 h 276641"/>
              <a:gd name="connsiteX9" fmla="*/ 2895600 w 2895600"/>
              <a:gd name="connsiteY9" fmla="*/ 131861 h 27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5600" h="276641">
                <a:moveTo>
                  <a:pt x="0" y="276641"/>
                </a:moveTo>
                <a:cubicBezTo>
                  <a:pt x="207010" y="268386"/>
                  <a:pt x="414020" y="260131"/>
                  <a:pt x="579120" y="215681"/>
                </a:cubicBezTo>
                <a:cubicBezTo>
                  <a:pt x="744220" y="171231"/>
                  <a:pt x="911860" y="37881"/>
                  <a:pt x="990600" y="9941"/>
                </a:cubicBezTo>
                <a:cubicBezTo>
                  <a:pt x="1069340" y="-17999"/>
                  <a:pt x="1059180" y="18831"/>
                  <a:pt x="1051560" y="48041"/>
                </a:cubicBezTo>
                <a:cubicBezTo>
                  <a:pt x="1043940" y="77251"/>
                  <a:pt x="918210" y="152181"/>
                  <a:pt x="944880" y="185201"/>
                </a:cubicBezTo>
                <a:cubicBezTo>
                  <a:pt x="971550" y="218221"/>
                  <a:pt x="1092200" y="243621"/>
                  <a:pt x="1211580" y="246161"/>
                </a:cubicBezTo>
                <a:cubicBezTo>
                  <a:pt x="1330960" y="248701"/>
                  <a:pt x="1532890" y="229651"/>
                  <a:pt x="1661160" y="200441"/>
                </a:cubicBezTo>
                <a:cubicBezTo>
                  <a:pt x="1789430" y="171231"/>
                  <a:pt x="1850390" y="78521"/>
                  <a:pt x="1981200" y="70901"/>
                </a:cubicBezTo>
                <a:cubicBezTo>
                  <a:pt x="2112010" y="63281"/>
                  <a:pt x="2293620" y="144561"/>
                  <a:pt x="2446020" y="154721"/>
                </a:cubicBezTo>
                <a:cubicBezTo>
                  <a:pt x="2598420" y="164881"/>
                  <a:pt x="2792730" y="135671"/>
                  <a:pt x="2895600" y="13186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93F591-AE6E-EB0A-605A-FDD8F815F214}"/>
              </a:ext>
            </a:extLst>
          </p:cNvPr>
          <p:cNvSpPr txBox="1"/>
          <p:nvPr/>
        </p:nvSpPr>
        <p:spPr>
          <a:xfrm>
            <a:off x="4717144" y="1246266"/>
            <a:ext cx="1661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72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请输入文字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D5D2075-1520-977B-B9B2-26D23BAF8671}"/>
              </a:ext>
            </a:extLst>
          </p:cNvPr>
          <p:cNvSpPr txBox="1"/>
          <p:nvPr/>
        </p:nvSpPr>
        <p:spPr>
          <a:xfrm>
            <a:off x="4717144" y="1640809"/>
            <a:ext cx="2452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54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请输入文字请输入文字</a:t>
            </a:r>
          </a:p>
        </p:txBody>
      </p:sp>
    </p:spTree>
    <p:extLst>
      <p:ext uri="{BB962C8B-B14F-4D97-AF65-F5344CB8AC3E}">
        <p14:creationId xmlns:p14="http://schemas.microsoft.com/office/powerpoint/2010/main" val="2399074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3" name="切页.wav"/>
          </p:stSnd>
        </p:sndAc>
      </p:transition>
    </mc:Choice>
    <mc:Fallback>
      <p:transition spd="slow">
        <p:fade/>
        <p:sndAc>
          <p:stSnd>
            <p:snd r:embed="rId3" name="切页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hlinkClick r:id="rId5" action="ppaction://hlinksldjump"/>
            <a:extLst>
              <a:ext uri="{FF2B5EF4-FFF2-40B4-BE49-F238E27FC236}">
                <a16:creationId xmlns:a16="http://schemas.microsoft.com/office/drawing/2014/main" id="{ABB90551-BE8C-A09F-5767-6D749213E51A}"/>
              </a:ext>
            </a:extLst>
          </p:cNvPr>
          <p:cNvSpPr/>
          <p:nvPr/>
        </p:nvSpPr>
        <p:spPr>
          <a:xfrm rot="16200000">
            <a:off x="380189" y="385546"/>
            <a:ext cx="417690" cy="352944"/>
          </a:xfrm>
          <a:prstGeom prst="triangle">
            <a:avLst/>
          </a:prstGeom>
          <a:noFill/>
          <a:ln w="38100">
            <a:solidFill>
              <a:schemeClr val="bg1"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CA12A5-CE83-BE48-7EFF-57934FC7EF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 trans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4" t="1362" r="381" b="1239"/>
          <a:stretch/>
        </p:blipFill>
        <p:spPr>
          <a:xfrm>
            <a:off x="1039812" y="1090612"/>
            <a:ext cx="10112375" cy="467677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A34E82B-7801-93EC-BD1B-6FD15B753CA2}"/>
              </a:ext>
            </a:extLst>
          </p:cNvPr>
          <p:cNvSpPr txBox="1"/>
          <p:nvPr/>
        </p:nvSpPr>
        <p:spPr>
          <a:xfrm>
            <a:off x="4717144" y="6158971"/>
            <a:ext cx="327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4000"/>
                  </a:prstClr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噜啦啦噜啦咧，噜啦啦噜啦咧噜啦啦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C38FB65-22E5-BFDD-C48F-13E8379FF8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FilmGrain grainSize="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00" y="929423"/>
            <a:ext cx="3380214" cy="499915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6E60152-C631-9D2C-07A6-B797EEEEA8F5}"/>
              </a:ext>
            </a:extLst>
          </p:cNvPr>
          <p:cNvSpPr txBox="1"/>
          <p:nvPr/>
        </p:nvSpPr>
        <p:spPr>
          <a:xfrm>
            <a:off x="1357193" y="1090612"/>
            <a:ext cx="1292662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目录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新宋体" panose="02010609030101010101" pitchFamily="49" charset="-122"/>
              <a:ea typeface="新宋体" panose="02010609030101010101" pitchFamily="49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4EACAD-787E-1030-BB9A-CC8926577406}"/>
              </a:ext>
            </a:extLst>
          </p:cNvPr>
          <p:cNvSpPr txBox="1"/>
          <p:nvPr/>
        </p:nvSpPr>
        <p:spPr>
          <a:xfrm>
            <a:off x="2144494" y="1275278"/>
            <a:ext cx="1691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  <a:alpha val="52000"/>
                  </a:srgbClr>
                </a:solidFill>
                <a:effectLst/>
                <a:uLnTx/>
                <a:uFillTx/>
                <a:latin typeface="Segoe Script" panose="030B0504020000000003" pitchFamily="66" charset="0"/>
                <a:ea typeface="等线" panose="02010600030101010101" pitchFamily="2" charset="-122"/>
                <a:cs typeface="+mn-cs"/>
              </a:rPr>
              <a:t>CATALOGUE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  <a:alpha val="52000"/>
                </a:srgbClr>
              </a:solidFill>
              <a:effectLst/>
              <a:uLnTx/>
              <a:uFillTx/>
              <a:latin typeface="Segoe Script" panose="030B0504020000000003" pitchFamily="66" charset="0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386D763-9C3C-659D-C1AD-27A9285A3CB7}"/>
              </a:ext>
            </a:extLst>
          </p:cNvPr>
          <p:cNvCxnSpPr>
            <a:cxnSpLocks/>
          </p:cNvCxnSpPr>
          <p:nvPr/>
        </p:nvCxnSpPr>
        <p:spPr>
          <a:xfrm>
            <a:off x="1689100" y="1293812"/>
            <a:ext cx="0" cy="222251"/>
          </a:xfrm>
          <a:prstGeom prst="line">
            <a:avLst/>
          </a:prstGeom>
          <a:ln w="25400">
            <a:solidFill>
              <a:srgbClr val="292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20C874F-6CF7-3FAA-CF1D-046E53FD3CCE}"/>
              </a:ext>
            </a:extLst>
          </p:cNvPr>
          <p:cNvCxnSpPr>
            <a:cxnSpLocks/>
          </p:cNvCxnSpPr>
          <p:nvPr/>
        </p:nvCxnSpPr>
        <p:spPr>
          <a:xfrm>
            <a:off x="2035176" y="1243805"/>
            <a:ext cx="0" cy="67470"/>
          </a:xfrm>
          <a:prstGeom prst="line">
            <a:avLst/>
          </a:prstGeom>
          <a:ln w="25400">
            <a:solidFill>
              <a:srgbClr val="2925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06E92A6E-573E-B321-5F1B-7DD745DFBDD9}"/>
              </a:ext>
            </a:extLst>
          </p:cNvPr>
          <p:cNvSpPr/>
          <p:nvPr/>
        </p:nvSpPr>
        <p:spPr>
          <a:xfrm>
            <a:off x="1344492" y="5350292"/>
            <a:ext cx="1487607" cy="450850"/>
          </a:xfrm>
          <a:prstGeom prst="rect">
            <a:avLst/>
          </a:prstGeom>
          <a:solidFill>
            <a:schemeClr val="accent2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A6C3DE6-FC02-E12F-AF67-E4427F4525BF}"/>
              </a:ext>
            </a:extLst>
          </p:cNvPr>
          <p:cNvSpPr/>
          <p:nvPr/>
        </p:nvSpPr>
        <p:spPr>
          <a:xfrm>
            <a:off x="2965503" y="5350292"/>
            <a:ext cx="1487607" cy="45085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24FAB4D-F3D7-EEEA-03BD-CA6360FDC386}"/>
              </a:ext>
            </a:extLst>
          </p:cNvPr>
          <p:cNvSpPr/>
          <p:nvPr/>
        </p:nvSpPr>
        <p:spPr>
          <a:xfrm>
            <a:off x="1344492" y="1646376"/>
            <a:ext cx="3108618" cy="523220"/>
          </a:xfrm>
          <a:prstGeom prst="rect">
            <a:avLst/>
          </a:prstGeom>
          <a:solidFill>
            <a:schemeClr val="bg1">
              <a:lumMod val="5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8374DC4-3E7A-C2CC-17DA-E350DBD1B9B2}"/>
              </a:ext>
            </a:extLst>
          </p:cNvPr>
          <p:cNvSpPr/>
          <p:nvPr/>
        </p:nvSpPr>
        <p:spPr>
          <a:xfrm>
            <a:off x="1344492" y="2268676"/>
            <a:ext cx="3108618" cy="523220"/>
          </a:xfrm>
          <a:prstGeom prst="rect">
            <a:avLst/>
          </a:prstGeom>
          <a:solidFill>
            <a:schemeClr val="bg1">
              <a:lumMod val="5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B71D94C-D411-504C-B64A-0E643B602B6D}"/>
              </a:ext>
            </a:extLst>
          </p:cNvPr>
          <p:cNvSpPr/>
          <p:nvPr/>
        </p:nvSpPr>
        <p:spPr>
          <a:xfrm>
            <a:off x="1344492" y="2890976"/>
            <a:ext cx="3108618" cy="523220"/>
          </a:xfrm>
          <a:prstGeom prst="rect">
            <a:avLst/>
          </a:prstGeom>
          <a:solidFill>
            <a:schemeClr val="bg1">
              <a:lumMod val="5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矩形 30">
            <a:hlinkClick r:id="rId10" action="ppaction://hlinksldjump"/>
            <a:extLst>
              <a:ext uri="{FF2B5EF4-FFF2-40B4-BE49-F238E27FC236}">
                <a16:creationId xmlns:a16="http://schemas.microsoft.com/office/drawing/2014/main" id="{3FD67B0F-9B35-8064-DD14-607B38E18FE6}"/>
              </a:ext>
            </a:extLst>
          </p:cNvPr>
          <p:cNvSpPr/>
          <p:nvPr/>
        </p:nvSpPr>
        <p:spPr>
          <a:xfrm>
            <a:off x="1344492" y="3513276"/>
            <a:ext cx="3108618" cy="523220"/>
          </a:xfrm>
          <a:prstGeom prst="rect">
            <a:avLst/>
          </a:prstGeom>
          <a:solidFill>
            <a:schemeClr val="accent2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AF79B9A-FAE0-27FA-F0E7-8D4B3EEAADD1}"/>
              </a:ext>
            </a:extLst>
          </p:cNvPr>
          <p:cNvSpPr/>
          <p:nvPr/>
        </p:nvSpPr>
        <p:spPr>
          <a:xfrm>
            <a:off x="1492250" y="1782384"/>
            <a:ext cx="279400" cy="279400"/>
          </a:xfrm>
          <a:prstGeom prst="ellipse">
            <a:avLst/>
          </a:prstGeom>
          <a:solidFill>
            <a:srgbClr val="423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6F78BCF2-2D12-434A-8EE8-6063CEEB36DC}"/>
              </a:ext>
            </a:extLst>
          </p:cNvPr>
          <p:cNvSpPr/>
          <p:nvPr/>
        </p:nvSpPr>
        <p:spPr>
          <a:xfrm>
            <a:off x="1580884" y="1874816"/>
            <a:ext cx="172704" cy="172704"/>
          </a:xfrm>
          <a:prstGeom prst="ellipse">
            <a:avLst/>
          </a:prstGeom>
          <a:solidFill>
            <a:srgbClr val="675F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2690760-09DA-E8DA-638F-99021462D156}"/>
              </a:ext>
            </a:extLst>
          </p:cNvPr>
          <p:cNvSpPr/>
          <p:nvPr/>
        </p:nvSpPr>
        <p:spPr>
          <a:xfrm>
            <a:off x="1492250" y="2389673"/>
            <a:ext cx="279400" cy="279400"/>
          </a:xfrm>
          <a:prstGeom prst="ellipse">
            <a:avLst/>
          </a:prstGeom>
          <a:solidFill>
            <a:srgbClr val="423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7C4134AB-8568-4335-F7F5-D4CB9E974538}"/>
              </a:ext>
            </a:extLst>
          </p:cNvPr>
          <p:cNvSpPr/>
          <p:nvPr/>
        </p:nvSpPr>
        <p:spPr>
          <a:xfrm>
            <a:off x="1580884" y="2482105"/>
            <a:ext cx="172704" cy="172704"/>
          </a:xfrm>
          <a:prstGeom prst="ellipse">
            <a:avLst/>
          </a:prstGeom>
          <a:solidFill>
            <a:srgbClr val="675F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4EAD144-D3A4-A315-148B-C00133374872}"/>
              </a:ext>
            </a:extLst>
          </p:cNvPr>
          <p:cNvSpPr/>
          <p:nvPr/>
        </p:nvSpPr>
        <p:spPr>
          <a:xfrm>
            <a:off x="1492250" y="3026237"/>
            <a:ext cx="279400" cy="279400"/>
          </a:xfrm>
          <a:prstGeom prst="ellipse">
            <a:avLst/>
          </a:prstGeom>
          <a:solidFill>
            <a:srgbClr val="423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2A4A761C-DD41-BB59-57DA-1366BF4FFE12}"/>
              </a:ext>
            </a:extLst>
          </p:cNvPr>
          <p:cNvSpPr/>
          <p:nvPr/>
        </p:nvSpPr>
        <p:spPr>
          <a:xfrm>
            <a:off x="1580884" y="3118669"/>
            <a:ext cx="172704" cy="172704"/>
          </a:xfrm>
          <a:prstGeom prst="ellipse">
            <a:avLst/>
          </a:prstGeom>
          <a:solidFill>
            <a:srgbClr val="675F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53BFABE-E4A5-7B22-F739-117967A0702E}"/>
              </a:ext>
            </a:extLst>
          </p:cNvPr>
          <p:cNvSpPr/>
          <p:nvPr/>
        </p:nvSpPr>
        <p:spPr>
          <a:xfrm>
            <a:off x="1492250" y="3651561"/>
            <a:ext cx="279400" cy="279400"/>
          </a:xfrm>
          <a:prstGeom prst="ellipse">
            <a:avLst/>
          </a:prstGeom>
          <a:solidFill>
            <a:srgbClr val="423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96A6FA09-1F20-C516-CA1A-7019ABF28AE3}"/>
              </a:ext>
            </a:extLst>
          </p:cNvPr>
          <p:cNvSpPr/>
          <p:nvPr/>
        </p:nvSpPr>
        <p:spPr>
          <a:xfrm>
            <a:off x="1580884" y="3743993"/>
            <a:ext cx="172704" cy="172704"/>
          </a:xfrm>
          <a:prstGeom prst="ellipse">
            <a:avLst/>
          </a:prstGeom>
          <a:solidFill>
            <a:srgbClr val="8D47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07BC482-AC95-7418-53C3-56DA6F176423}"/>
              </a:ext>
            </a:extLst>
          </p:cNvPr>
          <p:cNvCxnSpPr/>
          <p:nvPr/>
        </p:nvCxnSpPr>
        <p:spPr>
          <a:xfrm>
            <a:off x="4788816" y="1986368"/>
            <a:ext cx="6099142" cy="0"/>
          </a:xfrm>
          <a:prstGeom prst="line">
            <a:avLst/>
          </a:prstGeom>
          <a:ln w="9525"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18584F3C-1F0F-D0C1-AE27-2B717119D7F8}"/>
              </a:ext>
            </a:extLst>
          </p:cNvPr>
          <p:cNvCxnSpPr/>
          <p:nvPr/>
        </p:nvCxnSpPr>
        <p:spPr>
          <a:xfrm>
            <a:off x="4788816" y="4980450"/>
            <a:ext cx="6099142" cy="0"/>
          </a:xfrm>
          <a:prstGeom prst="line">
            <a:avLst/>
          </a:prstGeom>
          <a:ln w="9525"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9F4AEEC-43AC-92BC-B8C9-3EF0E775FC48}"/>
              </a:ext>
            </a:extLst>
          </p:cNvPr>
          <p:cNvCxnSpPr>
            <a:cxnSpLocks/>
          </p:cNvCxnSpPr>
          <p:nvPr/>
        </p:nvCxnSpPr>
        <p:spPr>
          <a:xfrm>
            <a:off x="6191250" y="4270837"/>
            <a:ext cx="4696708" cy="0"/>
          </a:xfrm>
          <a:prstGeom prst="line">
            <a:avLst/>
          </a:prstGeom>
          <a:ln w="9525"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E8479770-0CF5-0AF5-8F2D-525D7C3C3CD7}"/>
              </a:ext>
            </a:extLst>
          </p:cNvPr>
          <p:cNvCxnSpPr/>
          <p:nvPr/>
        </p:nvCxnSpPr>
        <p:spPr>
          <a:xfrm>
            <a:off x="4788816" y="4270837"/>
            <a:ext cx="0" cy="709613"/>
          </a:xfrm>
          <a:prstGeom prst="line">
            <a:avLst/>
          </a:prstGeom>
          <a:ln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E2C7F9F-A913-FD1E-D62E-A084AA3588AF}"/>
              </a:ext>
            </a:extLst>
          </p:cNvPr>
          <p:cNvCxnSpPr/>
          <p:nvPr/>
        </p:nvCxnSpPr>
        <p:spPr>
          <a:xfrm>
            <a:off x="10887958" y="4270837"/>
            <a:ext cx="0" cy="709613"/>
          </a:xfrm>
          <a:prstGeom prst="line">
            <a:avLst/>
          </a:prstGeom>
          <a:ln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F0645FE-3F21-FC84-5276-EE77EB69F758}"/>
              </a:ext>
            </a:extLst>
          </p:cNvPr>
          <p:cNvSpPr txBox="1"/>
          <p:nvPr/>
        </p:nvSpPr>
        <p:spPr>
          <a:xfrm>
            <a:off x="4788816" y="4158335"/>
            <a:ext cx="1357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18000"/>
                  </a:prstClr>
                </a:solidFill>
                <a:effectLst/>
                <a:uLnTx/>
                <a:uFillTx/>
                <a:latin typeface="Segoe Script" panose="030B0504020000000003" pitchFamily="66" charset="0"/>
                <a:ea typeface="等线" panose="02010600030101010101" pitchFamily="2" charset="-122"/>
                <a:cs typeface="+mn-cs"/>
              </a:rPr>
              <a:t>REFERENCES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18000"/>
                </a:prstClr>
              </a:solidFill>
              <a:effectLst/>
              <a:uLnTx/>
              <a:uFillTx/>
              <a:latin typeface="Segoe Script" panose="030B0504020000000003" pitchFamily="66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340949-FE92-917D-D9D3-1670F72044C5}"/>
              </a:ext>
            </a:extLst>
          </p:cNvPr>
          <p:cNvSpPr txBox="1"/>
          <p:nvPr/>
        </p:nvSpPr>
        <p:spPr>
          <a:xfrm>
            <a:off x="1242656" y="5039539"/>
            <a:ext cx="1691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  <a:alpha val="52000"/>
                  </a:srgbClr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</a:rPr>
              <a:t>芳兰生门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E07505-E063-8F03-960B-D85615082693}"/>
              </a:ext>
            </a:extLst>
          </p:cNvPr>
          <p:cNvSpPr txBox="1"/>
          <p:nvPr/>
        </p:nvSpPr>
        <p:spPr>
          <a:xfrm>
            <a:off x="4017676" y="5039538"/>
            <a:ext cx="605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  <a:alpha val="52000"/>
                  </a:srgbClr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</a:rPr>
              <a:t>默识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898FE3-F353-9538-C906-87BD0D63030D}"/>
              </a:ext>
            </a:extLst>
          </p:cNvPr>
          <p:cNvSpPr txBox="1"/>
          <p:nvPr/>
        </p:nvSpPr>
        <p:spPr>
          <a:xfrm>
            <a:off x="10239703" y="199283"/>
            <a:ext cx="1651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alpha val="54000"/>
                  </a:schemeClr>
                </a:solidFill>
                <a:latin typeface="Segoe Script" panose="030B0504020000000003" pitchFamily="66" charset="0"/>
                <a:ea typeface="微软雅黑" panose="020B0503020204020204" pitchFamily="34" charset="-122"/>
              </a:rPr>
              <a:t>2023.9.24</a:t>
            </a:r>
            <a:endParaRPr lang="zh-CN" altLang="en-US" sz="1400" dirty="0">
              <a:solidFill>
                <a:schemeClr val="bg1">
                  <a:alpha val="54000"/>
                </a:schemeClr>
              </a:solidFill>
              <a:latin typeface="Segoe Script" panose="030B0504020000000003" pitchFamily="66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A2AEFE-490A-6A69-C89B-9CB0F99A8C9D}"/>
              </a:ext>
            </a:extLst>
          </p:cNvPr>
          <p:cNvSpPr txBox="1"/>
          <p:nvPr/>
        </p:nvSpPr>
        <p:spPr>
          <a:xfrm>
            <a:off x="4734272" y="2047520"/>
            <a:ext cx="320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54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444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54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F50DC1B9-C67C-720A-BAB2-3CB3569D88D5}"/>
              </a:ext>
            </a:extLst>
          </p:cNvPr>
          <p:cNvSpPr/>
          <p:nvPr/>
        </p:nvSpPr>
        <p:spPr>
          <a:xfrm>
            <a:off x="1242656" y="1453325"/>
            <a:ext cx="2620075" cy="168830"/>
          </a:xfrm>
          <a:custGeom>
            <a:avLst/>
            <a:gdLst>
              <a:gd name="connsiteX0" fmla="*/ 0 w 2895600"/>
              <a:gd name="connsiteY0" fmla="*/ 276641 h 276641"/>
              <a:gd name="connsiteX1" fmla="*/ 579120 w 2895600"/>
              <a:gd name="connsiteY1" fmla="*/ 215681 h 276641"/>
              <a:gd name="connsiteX2" fmla="*/ 990600 w 2895600"/>
              <a:gd name="connsiteY2" fmla="*/ 9941 h 276641"/>
              <a:gd name="connsiteX3" fmla="*/ 1051560 w 2895600"/>
              <a:gd name="connsiteY3" fmla="*/ 48041 h 276641"/>
              <a:gd name="connsiteX4" fmla="*/ 944880 w 2895600"/>
              <a:gd name="connsiteY4" fmla="*/ 185201 h 276641"/>
              <a:gd name="connsiteX5" fmla="*/ 1211580 w 2895600"/>
              <a:gd name="connsiteY5" fmla="*/ 246161 h 276641"/>
              <a:gd name="connsiteX6" fmla="*/ 1661160 w 2895600"/>
              <a:gd name="connsiteY6" fmla="*/ 200441 h 276641"/>
              <a:gd name="connsiteX7" fmla="*/ 1981200 w 2895600"/>
              <a:gd name="connsiteY7" fmla="*/ 70901 h 276641"/>
              <a:gd name="connsiteX8" fmla="*/ 2446020 w 2895600"/>
              <a:gd name="connsiteY8" fmla="*/ 154721 h 276641"/>
              <a:gd name="connsiteX9" fmla="*/ 2895600 w 2895600"/>
              <a:gd name="connsiteY9" fmla="*/ 131861 h 27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5600" h="276641">
                <a:moveTo>
                  <a:pt x="0" y="276641"/>
                </a:moveTo>
                <a:cubicBezTo>
                  <a:pt x="207010" y="268386"/>
                  <a:pt x="414020" y="260131"/>
                  <a:pt x="579120" y="215681"/>
                </a:cubicBezTo>
                <a:cubicBezTo>
                  <a:pt x="744220" y="171231"/>
                  <a:pt x="911860" y="37881"/>
                  <a:pt x="990600" y="9941"/>
                </a:cubicBezTo>
                <a:cubicBezTo>
                  <a:pt x="1069340" y="-17999"/>
                  <a:pt x="1059180" y="18831"/>
                  <a:pt x="1051560" y="48041"/>
                </a:cubicBezTo>
                <a:cubicBezTo>
                  <a:pt x="1043940" y="77251"/>
                  <a:pt x="918210" y="152181"/>
                  <a:pt x="944880" y="185201"/>
                </a:cubicBezTo>
                <a:cubicBezTo>
                  <a:pt x="971550" y="218221"/>
                  <a:pt x="1092200" y="243621"/>
                  <a:pt x="1211580" y="246161"/>
                </a:cubicBezTo>
                <a:cubicBezTo>
                  <a:pt x="1330960" y="248701"/>
                  <a:pt x="1532890" y="229651"/>
                  <a:pt x="1661160" y="200441"/>
                </a:cubicBezTo>
                <a:cubicBezTo>
                  <a:pt x="1789430" y="171231"/>
                  <a:pt x="1850390" y="78521"/>
                  <a:pt x="1981200" y="70901"/>
                </a:cubicBezTo>
                <a:cubicBezTo>
                  <a:pt x="2112010" y="63281"/>
                  <a:pt x="2293620" y="144561"/>
                  <a:pt x="2446020" y="154721"/>
                </a:cubicBezTo>
                <a:cubicBezTo>
                  <a:pt x="2598420" y="164881"/>
                  <a:pt x="2792730" y="135671"/>
                  <a:pt x="2895600" y="131861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259DFF-628B-4454-F281-0D533B6FA3AD}"/>
              </a:ext>
            </a:extLst>
          </p:cNvPr>
          <p:cNvSpPr txBox="1"/>
          <p:nvPr/>
        </p:nvSpPr>
        <p:spPr>
          <a:xfrm>
            <a:off x="4717144" y="1246266"/>
            <a:ext cx="1661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72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请输入文字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0D2E07-8FD5-17F7-209B-67708C1B2F21}"/>
              </a:ext>
            </a:extLst>
          </p:cNvPr>
          <p:cNvSpPr txBox="1"/>
          <p:nvPr/>
        </p:nvSpPr>
        <p:spPr>
          <a:xfrm>
            <a:off x="4717144" y="1640809"/>
            <a:ext cx="2452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54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请输入文字请输入文字</a:t>
            </a:r>
          </a:p>
        </p:txBody>
      </p:sp>
    </p:spTree>
    <p:extLst>
      <p:ext uri="{BB962C8B-B14F-4D97-AF65-F5344CB8AC3E}">
        <p14:creationId xmlns:p14="http://schemas.microsoft.com/office/powerpoint/2010/main" val="1482264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3" name="切页.wav"/>
          </p:stSnd>
        </p:sndAc>
      </p:transition>
    </mc:Choice>
    <mc:Fallback>
      <p:transition spd="slow">
        <p:fade/>
        <p:sndAc>
          <p:stSnd>
            <p:snd r:embed="rId3" name="切页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6C2E1E07-4F84-4394-99F8-7745DCF64E3E}"/>
              </a:ext>
            </a:extLst>
          </p:cNvPr>
          <p:cNvSpPr/>
          <p:nvPr/>
        </p:nvSpPr>
        <p:spPr>
          <a:xfrm rot="5400000">
            <a:off x="4997860" y="3493896"/>
            <a:ext cx="3133160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dist"/>
            <a:r>
              <a:rPr lang="en-US" altLang="zh-CN" sz="6000" b="1" dirty="0">
                <a:ln w="6350" cmpd="sng">
                  <a:solidFill>
                    <a:schemeClr val="accent4">
                      <a:alpha val="27000"/>
                    </a:schemeClr>
                  </a:solidFill>
                  <a:prstDash val="solid"/>
                </a:ln>
                <a:noFill/>
              </a:rPr>
              <a:t>MONTH</a:t>
            </a:r>
            <a:endParaRPr lang="zh-CN" altLang="en-US" sz="6000" b="1" dirty="0">
              <a:ln w="6350" cmpd="sng">
                <a:solidFill>
                  <a:schemeClr val="accent4">
                    <a:alpha val="27000"/>
                  </a:schemeClr>
                </a:solidFill>
                <a:prstDash val="solid"/>
              </a:ln>
              <a:noFill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83C8EF7-B0BB-85BB-BFA7-EECEE263C0EF}"/>
              </a:ext>
            </a:extLst>
          </p:cNvPr>
          <p:cNvSpPr/>
          <p:nvPr/>
        </p:nvSpPr>
        <p:spPr>
          <a:xfrm>
            <a:off x="2787681" y="1426377"/>
            <a:ext cx="8188657" cy="4210334"/>
          </a:xfrm>
          <a:prstGeom prst="rect">
            <a:avLst/>
          </a:prstGeom>
          <a:noFill/>
          <a:ln>
            <a:solidFill>
              <a:schemeClr val="bg1">
                <a:alpha val="3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4A0994F-A42E-EF77-1663-6FAC1186DE01}"/>
              </a:ext>
            </a:extLst>
          </p:cNvPr>
          <p:cNvCxnSpPr/>
          <p:nvPr/>
        </p:nvCxnSpPr>
        <p:spPr>
          <a:xfrm>
            <a:off x="5638797" y="1447341"/>
            <a:ext cx="0" cy="4176074"/>
          </a:xfrm>
          <a:prstGeom prst="line">
            <a:avLst/>
          </a:prstGeom>
          <a:ln w="12700">
            <a:solidFill>
              <a:schemeClr val="bg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3F504C35-D897-DD35-A26F-E0B78819C92C}"/>
              </a:ext>
            </a:extLst>
          </p:cNvPr>
          <p:cNvSpPr/>
          <p:nvPr/>
        </p:nvSpPr>
        <p:spPr>
          <a:xfrm rot="21360677">
            <a:off x="3309815" y="1191022"/>
            <a:ext cx="2978427" cy="405000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25000">
                <a:schemeClr val="accent4">
                  <a:lumMod val="0"/>
                  <a:lumOff val="100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168802-1C7C-1AB8-FB17-9C85949B8B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t="8958" b="9713"/>
          <a:stretch/>
        </p:blipFill>
        <p:spPr>
          <a:xfrm rot="21373796">
            <a:off x="3570578" y="2163843"/>
            <a:ext cx="1892194" cy="2735401"/>
          </a:xfrm>
          <a:prstGeom prst="rect">
            <a:avLst/>
          </a:prstGeom>
          <a:noFill/>
          <a:effectLst>
            <a:softEdge rad="50800"/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19DA7DD-951D-F5BC-245A-11D3EB6AD006}"/>
              </a:ext>
            </a:extLst>
          </p:cNvPr>
          <p:cNvSpPr txBox="1"/>
          <p:nvPr/>
        </p:nvSpPr>
        <p:spPr>
          <a:xfrm rot="21289037">
            <a:off x="3388665" y="1566453"/>
            <a:ext cx="1649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Arial Black" panose="020B0A04020102020204" pitchFamily="34" charset="0"/>
              </a:rPr>
              <a:t>TEMPLATE</a:t>
            </a:r>
            <a:endParaRPr lang="zh-CN" altLang="en-US" sz="1100" dirty="0">
              <a:latin typeface="Arial Black" panose="020B0A040201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CBE99F-069B-A221-3439-C69A181DCF02}"/>
              </a:ext>
            </a:extLst>
          </p:cNvPr>
          <p:cNvSpPr txBox="1"/>
          <p:nvPr/>
        </p:nvSpPr>
        <p:spPr>
          <a:xfrm rot="21297341">
            <a:off x="3559567" y="3450581"/>
            <a:ext cx="257628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i="1" dirty="0">
                <a:solidFill>
                  <a:schemeClr val="accent2">
                    <a:lumMod val="75000"/>
                  </a:schemeClr>
                </a:solidFill>
                <a:latin typeface="Bookman Old Style" panose="02050604050505020204" pitchFamily="18" charset="0"/>
                <a:ea typeface="Yu Mincho Demibold" panose="02020600000000000000" pitchFamily="18" charset="-128"/>
              </a:rPr>
              <a:t>I</a:t>
            </a:r>
            <a:r>
              <a:rPr lang="en-US" altLang="zh-CN" sz="4400" i="1" dirty="0">
                <a:solidFill>
                  <a:schemeClr val="accent2">
                    <a:lumMod val="75000"/>
                  </a:schemeClr>
                </a:solidFill>
                <a:latin typeface="Bookman Old Style" panose="02050604050505020204" pitchFamily="18" charset="0"/>
                <a:ea typeface="Yu Mincho Demibold" panose="02020600000000000000" pitchFamily="18" charset="-128"/>
              </a:rPr>
              <a:t> </a:t>
            </a:r>
            <a:r>
              <a:rPr lang="en-US" altLang="zh-CN" sz="6600" dirty="0">
                <a:solidFill>
                  <a:schemeClr val="accent2">
                    <a:lumMod val="75000"/>
                  </a:schemeClr>
                </a:solidFill>
                <a:latin typeface="Bookman Old Style" panose="02050604050505020204" pitchFamily="18" charset="0"/>
                <a:ea typeface="Yu Mincho Demibold" panose="02020600000000000000" pitchFamily="18" charset="-128"/>
              </a:rPr>
              <a:t>N</a:t>
            </a:r>
            <a:endParaRPr lang="zh-CN" altLang="en-US" sz="6600" dirty="0">
              <a:solidFill>
                <a:schemeClr val="accent2">
                  <a:lumMod val="75000"/>
                </a:schemeClr>
              </a:solidFill>
              <a:latin typeface="Bookman Old Style" panose="02050604050505020204" pitchFamily="18" charset="0"/>
              <a:ea typeface="Yu Mincho Demibold" panose="02020600000000000000" pitchFamily="18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5C2DF1-5DBD-6FFD-73E0-EF5CBD1ECD79}"/>
              </a:ext>
            </a:extLst>
          </p:cNvPr>
          <p:cNvSpPr txBox="1"/>
          <p:nvPr/>
        </p:nvSpPr>
        <p:spPr>
          <a:xfrm rot="21353255">
            <a:off x="4914333" y="4136359"/>
            <a:ext cx="14489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i="1" dirty="0">
                <a:latin typeface="Bookman Old Style" panose="02050604050505020204" pitchFamily="18" charset="0"/>
              </a:rPr>
              <a:t>THE</a:t>
            </a:r>
          </a:p>
          <a:p>
            <a:pPr algn="r"/>
            <a:r>
              <a:rPr lang="en-US" altLang="zh-CN" sz="1600" b="1" spc="200" dirty="0">
                <a:latin typeface="Bookman Old Style" panose="02050604050505020204" pitchFamily="18" charset="0"/>
              </a:rPr>
              <a:t>ROAR</a:t>
            </a:r>
            <a:r>
              <a:rPr lang="en-US" altLang="zh-CN" sz="1600" b="1" spc="200" dirty="0">
                <a:solidFill>
                  <a:schemeClr val="accent2">
                    <a:lumMod val="75000"/>
                  </a:schemeClr>
                </a:solidFill>
                <a:latin typeface="Bookman Old Style" panose="02050604050505020204" pitchFamily="18" charset="0"/>
              </a:rPr>
              <a:t>ING</a:t>
            </a:r>
          </a:p>
          <a:p>
            <a:pPr algn="r"/>
            <a:r>
              <a:rPr lang="en-US" altLang="zh-CN" sz="1600" b="1" spc="200" dirty="0">
                <a:latin typeface="Bookman Old Style" panose="02050604050505020204" pitchFamily="18" charset="0"/>
              </a:rPr>
              <a:t>MONTH</a:t>
            </a:r>
            <a:endParaRPr lang="zh-CN" altLang="en-US" sz="1600" b="1" spc="200" dirty="0">
              <a:latin typeface="Bookman Old Style" panose="02050604050505020204" pitchFamily="18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F1B8015-C252-0690-6771-FFA55D098C3E}"/>
              </a:ext>
            </a:extLst>
          </p:cNvPr>
          <p:cNvCxnSpPr>
            <a:cxnSpLocks/>
          </p:cNvCxnSpPr>
          <p:nvPr/>
        </p:nvCxnSpPr>
        <p:spPr>
          <a:xfrm flipV="1">
            <a:off x="3698102" y="4947007"/>
            <a:ext cx="2514623" cy="175342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太阳形 18">
            <a:extLst>
              <a:ext uri="{FF2B5EF4-FFF2-40B4-BE49-F238E27FC236}">
                <a16:creationId xmlns:a16="http://schemas.microsoft.com/office/drawing/2014/main" id="{4397EDE9-F1AD-1DC0-057D-50432B025CE5}"/>
              </a:ext>
            </a:extLst>
          </p:cNvPr>
          <p:cNvSpPr/>
          <p:nvPr/>
        </p:nvSpPr>
        <p:spPr>
          <a:xfrm>
            <a:off x="4833490" y="2919756"/>
            <a:ext cx="592537" cy="592537"/>
          </a:xfrm>
          <a:prstGeom prst="sun">
            <a:avLst/>
          </a:prstGeom>
          <a:solidFill>
            <a:schemeClr val="accent2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2373310-A107-8C29-E93B-6A40E2AA3DEF}"/>
              </a:ext>
            </a:extLst>
          </p:cNvPr>
          <p:cNvSpPr/>
          <p:nvPr/>
        </p:nvSpPr>
        <p:spPr>
          <a:xfrm>
            <a:off x="5473931" y="3128762"/>
            <a:ext cx="62166" cy="60672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  <a:alpha val="4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F4212C0-23C9-7BEE-82E9-FB8C752DB198}"/>
              </a:ext>
            </a:extLst>
          </p:cNvPr>
          <p:cNvSpPr txBox="1"/>
          <p:nvPr/>
        </p:nvSpPr>
        <p:spPr>
          <a:xfrm rot="21353975">
            <a:off x="5924854" y="1853841"/>
            <a:ext cx="338554" cy="18040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000" dirty="0">
                <a:solidFill>
                  <a:schemeClr val="tx1">
                    <a:alpha val="36000"/>
                  </a:schemeClr>
                </a:solidFill>
              </a:rPr>
              <a:t>Template </a:t>
            </a:r>
            <a:r>
              <a:rPr lang="en-US" altLang="zh-CN" sz="1000" dirty="0" err="1">
                <a:solidFill>
                  <a:schemeClr val="tx1">
                    <a:alpha val="36000"/>
                  </a:schemeClr>
                </a:solidFill>
              </a:rPr>
              <a:t>template</a:t>
            </a:r>
            <a:endParaRPr lang="zh-CN" altLang="en-US" sz="1000" dirty="0">
              <a:solidFill>
                <a:schemeClr val="tx1">
                  <a:alpha val="36000"/>
                </a:schemeClr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12E1DC60-3400-C2AE-2EAF-D5C29326E094}"/>
              </a:ext>
            </a:extLst>
          </p:cNvPr>
          <p:cNvSpPr/>
          <p:nvPr/>
        </p:nvSpPr>
        <p:spPr>
          <a:xfrm>
            <a:off x="7135410" y="1486700"/>
            <a:ext cx="249980" cy="243972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0D6F0F2-55E3-7F65-AECA-875D2F71B9EC}"/>
              </a:ext>
            </a:extLst>
          </p:cNvPr>
          <p:cNvSpPr txBox="1"/>
          <p:nvPr/>
        </p:nvSpPr>
        <p:spPr>
          <a:xfrm>
            <a:off x="7154242" y="1449034"/>
            <a:ext cx="19739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箱庭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EB4FD45-12BC-8AAA-2B6E-1A2AF7A70EC9}"/>
              </a:ext>
            </a:extLst>
          </p:cNvPr>
          <p:cNvSpPr txBox="1"/>
          <p:nvPr/>
        </p:nvSpPr>
        <p:spPr>
          <a:xfrm>
            <a:off x="9056253" y="1606924"/>
            <a:ext cx="2052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的风景</a:t>
            </a:r>
            <a:endParaRPr lang="zh-CN" altLang="en-US" sz="1600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95D9829-A1F5-71DE-02CE-7F124212978B}"/>
              </a:ext>
            </a:extLst>
          </p:cNvPr>
          <p:cNvCxnSpPr/>
          <p:nvPr/>
        </p:nvCxnSpPr>
        <p:spPr>
          <a:xfrm>
            <a:off x="7433716" y="1902014"/>
            <a:ext cx="0" cy="55006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3EA7485E-778A-3FEC-A374-60857E28192B}"/>
              </a:ext>
            </a:extLst>
          </p:cNvPr>
          <p:cNvCxnSpPr>
            <a:cxnSpLocks/>
          </p:cNvCxnSpPr>
          <p:nvPr/>
        </p:nvCxnSpPr>
        <p:spPr>
          <a:xfrm>
            <a:off x="7907584" y="2065969"/>
            <a:ext cx="0" cy="332890"/>
          </a:xfrm>
          <a:prstGeom prst="line">
            <a:avLst/>
          </a:prstGeom>
          <a:ln w="34925">
            <a:solidFill>
              <a:srgbClr val="2417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0A261EA-1F84-81C2-15E4-0CFAF14E89A9}"/>
              </a:ext>
            </a:extLst>
          </p:cNvPr>
          <p:cNvCxnSpPr>
            <a:cxnSpLocks/>
          </p:cNvCxnSpPr>
          <p:nvPr/>
        </p:nvCxnSpPr>
        <p:spPr>
          <a:xfrm>
            <a:off x="8621960" y="1987060"/>
            <a:ext cx="0" cy="327750"/>
          </a:xfrm>
          <a:prstGeom prst="line">
            <a:avLst/>
          </a:prstGeom>
          <a:ln w="34925">
            <a:solidFill>
              <a:srgbClr val="2616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86BB6D3-7D90-5B17-8CA5-1B78BC2ADF63}"/>
              </a:ext>
            </a:extLst>
          </p:cNvPr>
          <p:cNvCxnSpPr>
            <a:cxnSpLocks/>
          </p:cNvCxnSpPr>
          <p:nvPr/>
        </p:nvCxnSpPr>
        <p:spPr>
          <a:xfrm>
            <a:off x="9322046" y="1902014"/>
            <a:ext cx="0" cy="253005"/>
          </a:xfrm>
          <a:prstGeom prst="line">
            <a:avLst/>
          </a:prstGeom>
          <a:ln w="34925">
            <a:solidFill>
              <a:srgbClr val="321E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4CDA3F5-CC02-9B67-9798-7B364E572A78}"/>
              </a:ext>
            </a:extLst>
          </p:cNvPr>
          <p:cNvCxnSpPr>
            <a:cxnSpLocks/>
          </p:cNvCxnSpPr>
          <p:nvPr/>
        </p:nvCxnSpPr>
        <p:spPr>
          <a:xfrm>
            <a:off x="10512672" y="1783895"/>
            <a:ext cx="0" cy="93470"/>
          </a:xfrm>
          <a:prstGeom prst="line">
            <a:avLst/>
          </a:prstGeom>
          <a:ln w="34925">
            <a:solidFill>
              <a:srgbClr val="4023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55DE3DF-61A1-C4BD-EAB7-C5175A7B9AA3}"/>
              </a:ext>
            </a:extLst>
          </p:cNvPr>
          <p:cNvCxnSpPr>
            <a:cxnSpLocks/>
          </p:cNvCxnSpPr>
          <p:nvPr/>
        </p:nvCxnSpPr>
        <p:spPr>
          <a:xfrm>
            <a:off x="10503148" y="1972499"/>
            <a:ext cx="0" cy="93470"/>
          </a:xfrm>
          <a:prstGeom prst="line">
            <a:avLst/>
          </a:prstGeom>
          <a:ln w="34925">
            <a:solidFill>
              <a:srgbClr val="4725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1C4A7BDD-2CCB-6881-D61F-08AB73442CE4}"/>
              </a:ext>
            </a:extLst>
          </p:cNvPr>
          <p:cNvSpPr txBox="1"/>
          <p:nvPr/>
        </p:nvSpPr>
        <p:spPr>
          <a:xfrm>
            <a:off x="9150355" y="2221127"/>
            <a:ext cx="1533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solidFill>
                  <a:schemeClr val="bg1">
                    <a:alpha val="70000"/>
                  </a:schemeClr>
                </a:solidFill>
                <a:latin typeface="Bookman Old Style" panose="02050604050505020204" pitchFamily="18" charset="0"/>
              </a:rPr>
              <a:t>ETERNAL CITY</a:t>
            </a:r>
            <a:endParaRPr lang="zh-CN" altLang="en-US" sz="1000" dirty="0">
              <a:solidFill>
                <a:schemeClr val="bg1">
                  <a:alpha val="70000"/>
                </a:schemeClr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D321B8C-1AC3-F0AC-921D-B17DC2AD81C8}"/>
              </a:ext>
            </a:extLst>
          </p:cNvPr>
          <p:cNvGrpSpPr/>
          <p:nvPr/>
        </p:nvGrpSpPr>
        <p:grpSpPr>
          <a:xfrm>
            <a:off x="9288643" y="2968519"/>
            <a:ext cx="1353591" cy="283587"/>
            <a:chOff x="9221087" y="3255710"/>
            <a:chExt cx="1353591" cy="28358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405C1AB-5575-C995-25C2-E24F03832AD8}"/>
                </a:ext>
              </a:extLst>
            </p:cNvPr>
            <p:cNvSpPr/>
            <p:nvPr/>
          </p:nvSpPr>
          <p:spPr>
            <a:xfrm>
              <a:off x="9221087" y="3255710"/>
              <a:ext cx="1353591" cy="283587"/>
            </a:xfrm>
            <a:prstGeom prst="rect">
              <a:avLst/>
            </a:prstGeom>
            <a:gradFill flip="none" rotWithShape="1">
              <a:gsLst>
                <a:gs pos="55000">
                  <a:srgbClr val="AF6C31"/>
                </a:gs>
                <a:gs pos="0">
                  <a:srgbClr val="513204"/>
                </a:gs>
                <a:gs pos="100000">
                  <a:srgbClr val="AF6A3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CD904F9-3FCF-6F0F-9CAF-39BEDC9B4950}"/>
                </a:ext>
              </a:extLst>
            </p:cNvPr>
            <p:cNvSpPr/>
            <p:nvPr/>
          </p:nvSpPr>
          <p:spPr>
            <a:xfrm>
              <a:off x="9221088" y="3263352"/>
              <a:ext cx="789522" cy="270820"/>
            </a:xfrm>
            <a:custGeom>
              <a:avLst/>
              <a:gdLst>
                <a:gd name="connsiteX0" fmla="*/ 13798051 w 14204072"/>
                <a:gd name="connsiteY0" fmla="*/ 4060210 h 4872252"/>
                <a:gd name="connsiteX1" fmla="*/ 14204072 w 14204072"/>
                <a:gd name="connsiteY1" fmla="*/ 4466231 h 4872252"/>
                <a:gd name="connsiteX2" fmla="*/ 13798051 w 14204072"/>
                <a:gd name="connsiteY2" fmla="*/ 4872252 h 4872252"/>
                <a:gd name="connsiteX3" fmla="*/ 13392030 w 14204072"/>
                <a:gd name="connsiteY3" fmla="*/ 4466231 h 4872252"/>
                <a:gd name="connsiteX4" fmla="*/ 13798051 w 14204072"/>
                <a:gd name="connsiteY4" fmla="*/ 4060210 h 4872252"/>
                <a:gd name="connsiteX5" fmla="*/ 12808237 w 14204072"/>
                <a:gd name="connsiteY5" fmla="*/ 4060210 h 4872252"/>
                <a:gd name="connsiteX6" fmla="*/ 13214258 w 14204072"/>
                <a:gd name="connsiteY6" fmla="*/ 4466231 h 4872252"/>
                <a:gd name="connsiteX7" fmla="*/ 12808237 w 14204072"/>
                <a:gd name="connsiteY7" fmla="*/ 4872252 h 4872252"/>
                <a:gd name="connsiteX8" fmla="*/ 12402216 w 14204072"/>
                <a:gd name="connsiteY8" fmla="*/ 4466231 h 4872252"/>
                <a:gd name="connsiteX9" fmla="*/ 12808237 w 14204072"/>
                <a:gd name="connsiteY9" fmla="*/ 4060210 h 4872252"/>
                <a:gd name="connsiteX10" fmla="*/ 11818423 w 14204072"/>
                <a:gd name="connsiteY10" fmla="*/ 4060210 h 4872252"/>
                <a:gd name="connsiteX11" fmla="*/ 12224444 w 14204072"/>
                <a:gd name="connsiteY11" fmla="*/ 4466231 h 4872252"/>
                <a:gd name="connsiteX12" fmla="*/ 11818423 w 14204072"/>
                <a:gd name="connsiteY12" fmla="*/ 4872252 h 4872252"/>
                <a:gd name="connsiteX13" fmla="*/ 11412402 w 14204072"/>
                <a:gd name="connsiteY13" fmla="*/ 4466231 h 4872252"/>
                <a:gd name="connsiteX14" fmla="*/ 11818423 w 14204072"/>
                <a:gd name="connsiteY14" fmla="*/ 4060210 h 4872252"/>
                <a:gd name="connsiteX15" fmla="*/ 10828609 w 14204072"/>
                <a:gd name="connsiteY15" fmla="*/ 4060210 h 4872252"/>
                <a:gd name="connsiteX16" fmla="*/ 11234630 w 14204072"/>
                <a:gd name="connsiteY16" fmla="*/ 4466231 h 4872252"/>
                <a:gd name="connsiteX17" fmla="*/ 10828609 w 14204072"/>
                <a:gd name="connsiteY17" fmla="*/ 4872252 h 4872252"/>
                <a:gd name="connsiteX18" fmla="*/ 10422588 w 14204072"/>
                <a:gd name="connsiteY18" fmla="*/ 4466231 h 4872252"/>
                <a:gd name="connsiteX19" fmla="*/ 10828609 w 14204072"/>
                <a:gd name="connsiteY19" fmla="*/ 4060210 h 4872252"/>
                <a:gd name="connsiteX20" fmla="*/ 9838795 w 14204072"/>
                <a:gd name="connsiteY20" fmla="*/ 4060210 h 4872252"/>
                <a:gd name="connsiteX21" fmla="*/ 10244816 w 14204072"/>
                <a:gd name="connsiteY21" fmla="*/ 4466231 h 4872252"/>
                <a:gd name="connsiteX22" fmla="*/ 9838795 w 14204072"/>
                <a:gd name="connsiteY22" fmla="*/ 4872252 h 4872252"/>
                <a:gd name="connsiteX23" fmla="*/ 9432774 w 14204072"/>
                <a:gd name="connsiteY23" fmla="*/ 4466231 h 4872252"/>
                <a:gd name="connsiteX24" fmla="*/ 9838795 w 14204072"/>
                <a:gd name="connsiteY24" fmla="*/ 4060210 h 4872252"/>
                <a:gd name="connsiteX25" fmla="*/ 8848981 w 14204072"/>
                <a:gd name="connsiteY25" fmla="*/ 4060210 h 4872252"/>
                <a:gd name="connsiteX26" fmla="*/ 9255002 w 14204072"/>
                <a:gd name="connsiteY26" fmla="*/ 4466231 h 4872252"/>
                <a:gd name="connsiteX27" fmla="*/ 8848981 w 14204072"/>
                <a:gd name="connsiteY27" fmla="*/ 4872252 h 4872252"/>
                <a:gd name="connsiteX28" fmla="*/ 8442960 w 14204072"/>
                <a:gd name="connsiteY28" fmla="*/ 4466231 h 4872252"/>
                <a:gd name="connsiteX29" fmla="*/ 8848981 w 14204072"/>
                <a:gd name="connsiteY29" fmla="*/ 4060210 h 4872252"/>
                <a:gd name="connsiteX30" fmla="*/ 7859167 w 14204072"/>
                <a:gd name="connsiteY30" fmla="*/ 4060210 h 4872252"/>
                <a:gd name="connsiteX31" fmla="*/ 8265188 w 14204072"/>
                <a:gd name="connsiteY31" fmla="*/ 4466231 h 4872252"/>
                <a:gd name="connsiteX32" fmla="*/ 7859167 w 14204072"/>
                <a:gd name="connsiteY32" fmla="*/ 4872252 h 4872252"/>
                <a:gd name="connsiteX33" fmla="*/ 7453146 w 14204072"/>
                <a:gd name="connsiteY33" fmla="*/ 4466231 h 4872252"/>
                <a:gd name="connsiteX34" fmla="*/ 7859167 w 14204072"/>
                <a:gd name="connsiteY34" fmla="*/ 4060210 h 4872252"/>
                <a:gd name="connsiteX35" fmla="*/ 6853947 w 14204072"/>
                <a:gd name="connsiteY35" fmla="*/ 4060210 h 4872252"/>
                <a:gd name="connsiteX36" fmla="*/ 7259968 w 14204072"/>
                <a:gd name="connsiteY36" fmla="*/ 4466231 h 4872252"/>
                <a:gd name="connsiteX37" fmla="*/ 6853947 w 14204072"/>
                <a:gd name="connsiteY37" fmla="*/ 4872252 h 4872252"/>
                <a:gd name="connsiteX38" fmla="*/ 6447926 w 14204072"/>
                <a:gd name="connsiteY38" fmla="*/ 4466231 h 4872252"/>
                <a:gd name="connsiteX39" fmla="*/ 6853947 w 14204072"/>
                <a:gd name="connsiteY39" fmla="*/ 4060210 h 4872252"/>
                <a:gd name="connsiteX40" fmla="*/ 5864140 w 14204072"/>
                <a:gd name="connsiteY40" fmla="*/ 4060210 h 4872252"/>
                <a:gd name="connsiteX41" fmla="*/ 6270154 w 14204072"/>
                <a:gd name="connsiteY41" fmla="*/ 4466231 h 4872252"/>
                <a:gd name="connsiteX42" fmla="*/ 5864140 w 14204072"/>
                <a:gd name="connsiteY42" fmla="*/ 4872252 h 4872252"/>
                <a:gd name="connsiteX43" fmla="*/ 5458121 w 14204072"/>
                <a:gd name="connsiteY43" fmla="*/ 4466231 h 4872252"/>
                <a:gd name="connsiteX44" fmla="*/ 5864140 w 14204072"/>
                <a:gd name="connsiteY44" fmla="*/ 4060210 h 4872252"/>
                <a:gd name="connsiteX45" fmla="*/ 4874326 w 14204072"/>
                <a:gd name="connsiteY45" fmla="*/ 4060210 h 4872252"/>
                <a:gd name="connsiteX46" fmla="*/ 5280347 w 14204072"/>
                <a:gd name="connsiteY46" fmla="*/ 4466231 h 4872252"/>
                <a:gd name="connsiteX47" fmla="*/ 4874326 w 14204072"/>
                <a:gd name="connsiteY47" fmla="*/ 4872252 h 4872252"/>
                <a:gd name="connsiteX48" fmla="*/ 4468303 w 14204072"/>
                <a:gd name="connsiteY48" fmla="*/ 4466231 h 4872252"/>
                <a:gd name="connsiteX49" fmla="*/ 4874326 w 14204072"/>
                <a:gd name="connsiteY49" fmla="*/ 4060210 h 4872252"/>
                <a:gd name="connsiteX50" fmla="*/ 3884509 w 14204072"/>
                <a:gd name="connsiteY50" fmla="*/ 4060210 h 4872252"/>
                <a:gd name="connsiteX51" fmla="*/ 4290532 w 14204072"/>
                <a:gd name="connsiteY51" fmla="*/ 4466231 h 4872252"/>
                <a:gd name="connsiteX52" fmla="*/ 3884509 w 14204072"/>
                <a:gd name="connsiteY52" fmla="*/ 4872252 h 4872252"/>
                <a:gd name="connsiteX53" fmla="*/ 3478486 w 14204072"/>
                <a:gd name="connsiteY53" fmla="*/ 4466231 h 4872252"/>
                <a:gd name="connsiteX54" fmla="*/ 3884509 w 14204072"/>
                <a:gd name="connsiteY54" fmla="*/ 4060210 h 4872252"/>
                <a:gd name="connsiteX55" fmla="*/ 2894697 w 14204072"/>
                <a:gd name="connsiteY55" fmla="*/ 4060210 h 4872252"/>
                <a:gd name="connsiteX56" fmla="*/ 3300717 w 14204072"/>
                <a:gd name="connsiteY56" fmla="*/ 4466231 h 4872252"/>
                <a:gd name="connsiteX57" fmla="*/ 2894697 w 14204072"/>
                <a:gd name="connsiteY57" fmla="*/ 4872252 h 4872252"/>
                <a:gd name="connsiteX58" fmla="*/ 2488675 w 14204072"/>
                <a:gd name="connsiteY58" fmla="*/ 4466231 h 4872252"/>
                <a:gd name="connsiteX59" fmla="*/ 2894697 w 14204072"/>
                <a:gd name="connsiteY59" fmla="*/ 4060210 h 4872252"/>
                <a:gd name="connsiteX60" fmla="*/ 1904881 w 14204072"/>
                <a:gd name="connsiteY60" fmla="*/ 4060210 h 4872252"/>
                <a:gd name="connsiteX61" fmla="*/ 2310903 w 14204072"/>
                <a:gd name="connsiteY61" fmla="*/ 4466231 h 4872252"/>
                <a:gd name="connsiteX62" fmla="*/ 1904881 w 14204072"/>
                <a:gd name="connsiteY62" fmla="*/ 4872252 h 4872252"/>
                <a:gd name="connsiteX63" fmla="*/ 1498863 w 14204072"/>
                <a:gd name="connsiteY63" fmla="*/ 4466231 h 4872252"/>
                <a:gd name="connsiteX64" fmla="*/ 1904881 w 14204072"/>
                <a:gd name="connsiteY64" fmla="*/ 4060210 h 4872252"/>
                <a:gd name="connsiteX65" fmla="*/ 915071 w 14204072"/>
                <a:gd name="connsiteY65" fmla="*/ 4060210 h 4872252"/>
                <a:gd name="connsiteX66" fmla="*/ 1321091 w 14204072"/>
                <a:gd name="connsiteY66" fmla="*/ 4466231 h 4872252"/>
                <a:gd name="connsiteX67" fmla="*/ 915071 w 14204072"/>
                <a:gd name="connsiteY67" fmla="*/ 4872252 h 4872252"/>
                <a:gd name="connsiteX68" fmla="*/ 509048 w 14204072"/>
                <a:gd name="connsiteY68" fmla="*/ 4466231 h 4872252"/>
                <a:gd name="connsiteX69" fmla="*/ 915071 w 14204072"/>
                <a:gd name="connsiteY69" fmla="*/ 4060210 h 4872252"/>
                <a:gd name="connsiteX70" fmla="*/ 13289003 w 14204072"/>
                <a:gd name="connsiteY70" fmla="*/ 3248168 h 4872252"/>
                <a:gd name="connsiteX71" fmla="*/ 13695024 w 14204072"/>
                <a:gd name="connsiteY71" fmla="*/ 3654189 h 4872252"/>
                <a:gd name="connsiteX72" fmla="*/ 13289003 w 14204072"/>
                <a:gd name="connsiteY72" fmla="*/ 4060210 h 4872252"/>
                <a:gd name="connsiteX73" fmla="*/ 12882982 w 14204072"/>
                <a:gd name="connsiteY73" fmla="*/ 3654189 h 4872252"/>
                <a:gd name="connsiteX74" fmla="*/ 13289003 w 14204072"/>
                <a:gd name="connsiteY74" fmla="*/ 3248168 h 4872252"/>
                <a:gd name="connsiteX75" fmla="*/ 12299189 w 14204072"/>
                <a:gd name="connsiteY75" fmla="*/ 3248168 h 4872252"/>
                <a:gd name="connsiteX76" fmla="*/ 12705210 w 14204072"/>
                <a:gd name="connsiteY76" fmla="*/ 3654189 h 4872252"/>
                <a:gd name="connsiteX77" fmla="*/ 12299189 w 14204072"/>
                <a:gd name="connsiteY77" fmla="*/ 4060210 h 4872252"/>
                <a:gd name="connsiteX78" fmla="*/ 11893168 w 14204072"/>
                <a:gd name="connsiteY78" fmla="*/ 3654189 h 4872252"/>
                <a:gd name="connsiteX79" fmla="*/ 12299189 w 14204072"/>
                <a:gd name="connsiteY79" fmla="*/ 3248168 h 4872252"/>
                <a:gd name="connsiteX80" fmla="*/ 11309375 w 14204072"/>
                <a:gd name="connsiteY80" fmla="*/ 3248168 h 4872252"/>
                <a:gd name="connsiteX81" fmla="*/ 11715396 w 14204072"/>
                <a:gd name="connsiteY81" fmla="*/ 3654189 h 4872252"/>
                <a:gd name="connsiteX82" fmla="*/ 11309375 w 14204072"/>
                <a:gd name="connsiteY82" fmla="*/ 4060210 h 4872252"/>
                <a:gd name="connsiteX83" fmla="*/ 10903354 w 14204072"/>
                <a:gd name="connsiteY83" fmla="*/ 3654189 h 4872252"/>
                <a:gd name="connsiteX84" fmla="*/ 11309375 w 14204072"/>
                <a:gd name="connsiteY84" fmla="*/ 3248168 h 4872252"/>
                <a:gd name="connsiteX85" fmla="*/ 10319561 w 14204072"/>
                <a:gd name="connsiteY85" fmla="*/ 3248168 h 4872252"/>
                <a:gd name="connsiteX86" fmla="*/ 10725582 w 14204072"/>
                <a:gd name="connsiteY86" fmla="*/ 3654189 h 4872252"/>
                <a:gd name="connsiteX87" fmla="*/ 10319561 w 14204072"/>
                <a:gd name="connsiteY87" fmla="*/ 4060210 h 4872252"/>
                <a:gd name="connsiteX88" fmla="*/ 9913540 w 14204072"/>
                <a:gd name="connsiteY88" fmla="*/ 3654189 h 4872252"/>
                <a:gd name="connsiteX89" fmla="*/ 10319561 w 14204072"/>
                <a:gd name="connsiteY89" fmla="*/ 3248168 h 4872252"/>
                <a:gd name="connsiteX90" fmla="*/ 9329747 w 14204072"/>
                <a:gd name="connsiteY90" fmla="*/ 3248168 h 4872252"/>
                <a:gd name="connsiteX91" fmla="*/ 9735768 w 14204072"/>
                <a:gd name="connsiteY91" fmla="*/ 3654189 h 4872252"/>
                <a:gd name="connsiteX92" fmla="*/ 9329747 w 14204072"/>
                <a:gd name="connsiteY92" fmla="*/ 4060210 h 4872252"/>
                <a:gd name="connsiteX93" fmla="*/ 8923726 w 14204072"/>
                <a:gd name="connsiteY93" fmla="*/ 3654189 h 4872252"/>
                <a:gd name="connsiteX94" fmla="*/ 9329747 w 14204072"/>
                <a:gd name="connsiteY94" fmla="*/ 3248168 h 4872252"/>
                <a:gd name="connsiteX95" fmla="*/ 8339933 w 14204072"/>
                <a:gd name="connsiteY95" fmla="*/ 3248168 h 4872252"/>
                <a:gd name="connsiteX96" fmla="*/ 8745954 w 14204072"/>
                <a:gd name="connsiteY96" fmla="*/ 3654189 h 4872252"/>
                <a:gd name="connsiteX97" fmla="*/ 8339933 w 14204072"/>
                <a:gd name="connsiteY97" fmla="*/ 4060210 h 4872252"/>
                <a:gd name="connsiteX98" fmla="*/ 7933912 w 14204072"/>
                <a:gd name="connsiteY98" fmla="*/ 3654189 h 4872252"/>
                <a:gd name="connsiteX99" fmla="*/ 8339933 w 14204072"/>
                <a:gd name="connsiteY99" fmla="*/ 3248168 h 4872252"/>
                <a:gd name="connsiteX100" fmla="*/ 7350119 w 14204072"/>
                <a:gd name="connsiteY100" fmla="*/ 3248168 h 4872252"/>
                <a:gd name="connsiteX101" fmla="*/ 7756140 w 14204072"/>
                <a:gd name="connsiteY101" fmla="*/ 3654189 h 4872252"/>
                <a:gd name="connsiteX102" fmla="*/ 7350119 w 14204072"/>
                <a:gd name="connsiteY102" fmla="*/ 4060210 h 4872252"/>
                <a:gd name="connsiteX103" fmla="*/ 6944098 w 14204072"/>
                <a:gd name="connsiteY103" fmla="*/ 3654189 h 4872252"/>
                <a:gd name="connsiteX104" fmla="*/ 7350119 w 14204072"/>
                <a:gd name="connsiteY104" fmla="*/ 3248168 h 4872252"/>
                <a:gd name="connsiteX105" fmla="*/ 6344899 w 14204072"/>
                <a:gd name="connsiteY105" fmla="*/ 3248168 h 4872252"/>
                <a:gd name="connsiteX106" fmla="*/ 6750920 w 14204072"/>
                <a:gd name="connsiteY106" fmla="*/ 3654189 h 4872252"/>
                <a:gd name="connsiteX107" fmla="*/ 6344899 w 14204072"/>
                <a:gd name="connsiteY107" fmla="*/ 4060210 h 4872252"/>
                <a:gd name="connsiteX108" fmla="*/ 5938886 w 14204072"/>
                <a:gd name="connsiteY108" fmla="*/ 3654189 h 4872252"/>
                <a:gd name="connsiteX109" fmla="*/ 6344899 w 14204072"/>
                <a:gd name="connsiteY109" fmla="*/ 3248168 h 4872252"/>
                <a:gd name="connsiteX110" fmla="*/ 5355093 w 14204072"/>
                <a:gd name="connsiteY110" fmla="*/ 3248168 h 4872252"/>
                <a:gd name="connsiteX111" fmla="*/ 5761113 w 14204072"/>
                <a:gd name="connsiteY111" fmla="*/ 3654189 h 4872252"/>
                <a:gd name="connsiteX112" fmla="*/ 5355093 w 14204072"/>
                <a:gd name="connsiteY112" fmla="*/ 4060210 h 4872252"/>
                <a:gd name="connsiteX113" fmla="*/ 4949070 w 14204072"/>
                <a:gd name="connsiteY113" fmla="*/ 3654189 h 4872252"/>
                <a:gd name="connsiteX114" fmla="*/ 5355093 w 14204072"/>
                <a:gd name="connsiteY114" fmla="*/ 3248168 h 4872252"/>
                <a:gd name="connsiteX115" fmla="*/ 4365276 w 14204072"/>
                <a:gd name="connsiteY115" fmla="*/ 3248168 h 4872252"/>
                <a:gd name="connsiteX116" fmla="*/ 4771297 w 14204072"/>
                <a:gd name="connsiteY116" fmla="*/ 3654189 h 4872252"/>
                <a:gd name="connsiteX117" fmla="*/ 4365276 w 14204072"/>
                <a:gd name="connsiteY117" fmla="*/ 4060210 h 4872252"/>
                <a:gd name="connsiteX118" fmla="*/ 3959255 w 14204072"/>
                <a:gd name="connsiteY118" fmla="*/ 3654189 h 4872252"/>
                <a:gd name="connsiteX119" fmla="*/ 4365276 w 14204072"/>
                <a:gd name="connsiteY119" fmla="*/ 3248168 h 4872252"/>
                <a:gd name="connsiteX120" fmla="*/ 3375459 w 14204072"/>
                <a:gd name="connsiteY120" fmla="*/ 3248168 h 4872252"/>
                <a:gd name="connsiteX121" fmla="*/ 3781479 w 14204072"/>
                <a:gd name="connsiteY121" fmla="*/ 3654189 h 4872252"/>
                <a:gd name="connsiteX122" fmla="*/ 3375459 w 14204072"/>
                <a:gd name="connsiteY122" fmla="*/ 4060210 h 4872252"/>
                <a:gd name="connsiteX123" fmla="*/ 2969441 w 14204072"/>
                <a:gd name="connsiteY123" fmla="*/ 3654189 h 4872252"/>
                <a:gd name="connsiteX124" fmla="*/ 3375459 w 14204072"/>
                <a:gd name="connsiteY124" fmla="*/ 3248168 h 4872252"/>
                <a:gd name="connsiteX125" fmla="*/ 2385648 w 14204072"/>
                <a:gd name="connsiteY125" fmla="*/ 3248168 h 4872252"/>
                <a:gd name="connsiteX126" fmla="*/ 2791669 w 14204072"/>
                <a:gd name="connsiteY126" fmla="*/ 3654189 h 4872252"/>
                <a:gd name="connsiteX127" fmla="*/ 2385648 w 14204072"/>
                <a:gd name="connsiteY127" fmla="*/ 4060210 h 4872252"/>
                <a:gd name="connsiteX128" fmla="*/ 1979627 w 14204072"/>
                <a:gd name="connsiteY128" fmla="*/ 3654189 h 4872252"/>
                <a:gd name="connsiteX129" fmla="*/ 2385648 w 14204072"/>
                <a:gd name="connsiteY129" fmla="*/ 3248168 h 4872252"/>
                <a:gd name="connsiteX130" fmla="*/ 1395836 w 14204072"/>
                <a:gd name="connsiteY130" fmla="*/ 3248168 h 4872252"/>
                <a:gd name="connsiteX131" fmla="*/ 1801857 w 14204072"/>
                <a:gd name="connsiteY131" fmla="*/ 3654189 h 4872252"/>
                <a:gd name="connsiteX132" fmla="*/ 1395836 w 14204072"/>
                <a:gd name="connsiteY132" fmla="*/ 4060210 h 4872252"/>
                <a:gd name="connsiteX133" fmla="*/ 989816 w 14204072"/>
                <a:gd name="connsiteY133" fmla="*/ 3654189 h 4872252"/>
                <a:gd name="connsiteX134" fmla="*/ 1395836 w 14204072"/>
                <a:gd name="connsiteY134" fmla="*/ 3248168 h 4872252"/>
                <a:gd name="connsiteX135" fmla="*/ 406023 w 14204072"/>
                <a:gd name="connsiteY135" fmla="*/ 3248168 h 4872252"/>
                <a:gd name="connsiteX136" fmla="*/ 812043 w 14204072"/>
                <a:gd name="connsiteY136" fmla="*/ 3654189 h 4872252"/>
                <a:gd name="connsiteX137" fmla="*/ 406023 w 14204072"/>
                <a:gd name="connsiteY137" fmla="*/ 4060210 h 4872252"/>
                <a:gd name="connsiteX138" fmla="*/ 0 w 14204072"/>
                <a:gd name="connsiteY138" fmla="*/ 3654189 h 4872252"/>
                <a:gd name="connsiteX139" fmla="*/ 406023 w 14204072"/>
                <a:gd name="connsiteY139" fmla="*/ 3248168 h 4872252"/>
                <a:gd name="connsiteX140" fmla="*/ 13798051 w 14204072"/>
                <a:gd name="connsiteY140" fmla="*/ 2436126 h 4872252"/>
                <a:gd name="connsiteX141" fmla="*/ 14204072 w 14204072"/>
                <a:gd name="connsiteY141" fmla="*/ 2842147 h 4872252"/>
                <a:gd name="connsiteX142" fmla="*/ 13798051 w 14204072"/>
                <a:gd name="connsiteY142" fmla="*/ 3248168 h 4872252"/>
                <a:gd name="connsiteX143" fmla="*/ 13392030 w 14204072"/>
                <a:gd name="connsiteY143" fmla="*/ 2842147 h 4872252"/>
                <a:gd name="connsiteX144" fmla="*/ 13798051 w 14204072"/>
                <a:gd name="connsiteY144" fmla="*/ 2436126 h 4872252"/>
                <a:gd name="connsiteX145" fmla="*/ 12808237 w 14204072"/>
                <a:gd name="connsiteY145" fmla="*/ 2436126 h 4872252"/>
                <a:gd name="connsiteX146" fmla="*/ 13214258 w 14204072"/>
                <a:gd name="connsiteY146" fmla="*/ 2842147 h 4872252"/>
                <a:gd name="connsiteX147" fmla="*/ 12808237 w 14204072"/>
                <a:gd name="connsiteY147" fmla="*/ 3248168 h 4872252"/>
                <a:gd name="connsiteX148" fmla="*/ 12402216 w 14204072"/>
                <a:gd name="connsiteY148" fmla="*/ 2842147 h 4872252"/>
                <a:gd name="connsiteX149" fmla="*/ 12808237 w 14204072"/>
                <a:gd name="connsiteY149" fmla="*/ 2436126 h 4872252"/>
                <a:gd name="connsiteX150" fmla="*/ 11818423 w 14204072"/>
                <a:gd name="connsiteY150" fmla="*/ 2436126 h 4872252"/>
                <a:gd name="connsiteX151" fmla="*/ 12224444 w 14204072"/>
                <a:gd name="connsiteY151" fmla="*/ 2842147 h 4872252"/>
                <a:gd name="connsiteX152" fmla="*/ 11818423 w 14204072"/>
                <a:gd name="connsiteY152" fmla="*/ 3248168 h 4872252"/>
                <a:gd name="connsiteX153" fmla="*/ 11412402 w 14204072"/>
                <a:gd name="connsiteY153" fmla="*/ 2842147 h 4872252"/>
                <a:gd name="connsiteX154" fmla="*/ 11818423 w 14204072"/>
                <a:gd name="connsiteY154" fmla="*/ 2436126 h 4872252"/>
                <a:gd name="connsiteX155" fmla="*/ 10828609 w 14204072"/>
                <a:gd name="connsiteY155" fmla="*/ 2436126 h 4872252"/>
                <a:gd name="connsiteX156" fmla="*/ 11234630 w 14204072"/>
                <a:gd name="connsiteY156" fmla="*/ 2842147 h 4872252"/>
                <a:gd name="connsiteX157" fmla="*/ 10828609 w 14204072"/>
                <a:gd name="connsiteY157" fmla="*/ 3248168 h 4872252"/>
                <a:gd name="connsiteX158" fmla="*/ 10422588 w 14204072"/>
                <a:gd name="connsiteY158" fmla="*/ 2842147 h 4872252"/>
                <a:gd name="connsiteX159" fmla="*/ 10828609 w 14204072"/>
                <a:gd name="connsiteY159" fmla="*/ 2436126 h 4872252"/>
                <a:gd name="connsiteX160" fmla="*/ 9838795 w 14204072"/>
                <a:gd name="connsiteY160" fmla="*/ 2436126 h 4872252"/>
                <a:gd name="connsiteX161" fmla="*/ 10244816 w 14204072"/>
                <a:gd name="connsiteY161" fmla="*/ 2842147 h 4872252"/>
                <a:gd name="connsiteX162" fmla="*/ 9838795 w 14204072"/>
                <a:gd name="connsiteY162" fmla="*/ 3248168 h 4872252"/>
                <a:gd name="connsiteX163" fmla="*/ 9432774 w 14204072"/>
                <a:gd name="connsiteY163" fmla="*/ 2842147 h 4872252"/>
                <a:gd name="connsiteX164" fmla="*/ 9838795 w 14204072"/>
                <a:gd name="connsiteY164" fmla="*/ 2436126 h 4872252"/>
                <a:gd name="connsiteX165" fmla="*/ 8848981 w 14204072"/>
                <a:gd name="connsiteY165" fmla="*/ 2436126 h 4872252"/>
                <a:gd name="connsiteX166" fmla="*/ 9255002 w 14204072"/>
                <a:gd name="connsiteY166" fmla="*/ 2842147 h 4872252"/>
                <a:gd name="connsiteX167" fmla="*/ 8848981 w 14204072"/>
                <a:gd name="connsiteY167" fmla="*/ 3248168 h 4872252"/>
                <a:gd name="connsiteX168" fmla="*/ 8442960 w 14204072"/>
                <a:gd name="connsiteY168" fmla="*/ 2842147 h 4872252"/>
                <a:gd name="connsiteX169" fmla="*/ 8848981 w 14204072"/>
                <a:gd name="connsiteY169" fmla="*/ 2436126 h 4872252"/>
                <a:gd name="connsiteX170" fmla="*/ 7859167 w 14204072"/>
                <a:gd name="connsiteY170" fmla="*/ 2436126 h 4872252"/>
                <a:gd name="connsiteX171" fmla="*/ 8265188 w 14204072"/>
                <a:gd name="connsiteY171" fmla="*/ 2842147 h 4872252"/>
                <a:gd name="connsiteX172" fmla="*/ 7859167 w 14204072"/>
                <a:gd name="connsiteY172" fmla="*/ 3248168 h 4872252"/>
                <a:gd name="connsiteX173" fmla="*/ 7453146 w 14204072"/>
                <a:gd name="connsiteY173" fmla="*/ 2842147 h 4872252"/>
                <a:gd name="connsiteX174" fmla="*/ 7859167 w 14204072"/>
                <a:gd name="connsiteY174" fmla="*/ 2436126 h 4872252"/>
                <a:gd name="connsiteX175" fmla="*/ 6853947 w 14204072"/>
                <a:gd name="connsiteY175" fmla="*/ 2436126 h 4872252"/>
                <a:gd name="connsiteX176" fmla="*/ 7259968 w 14204072"/>
                <a:gd name="connsiteY176" fmla="*/ 2842147 h 4872252"/>
                <a:gd name="connsiteX177" fmla="*/ 6853947 w 14204072"/>
                <a:gd name="connsiteY177" fmla="*/ 3248168 h 4872252"/>
                <a:gd name="connsiteX178" fmla="*/ 6447926 w 14204072"/>
                <a:gd name="connsiteY178" fmla="*/ 2842147 h 4872252"/>
                <a:gd name="connsiteX179" fmla="*/ 6853947 w 14204072"/>
                <a:gd name="connsiteY179" fmla="*/ 2436126 h 4872252"/>
                <a:gd name="connsiteX180" fmla="*/ 5864140 w 14204072"/>
                <a:gd name="connsiteY180" fmla="*/ 2436126 h 4872252"/>
                <a:gd name="connsiteX181" fmla="*/ 6270154 w 14204072"/>
                <a:gd name="connsiteY181" fmla="*/ 2842147 h 4872252"/>
                <a:gd name="connsiteX182" fmla="*/ 5864140 w 14204072"/>
                <a:gd name="connsiteY182" fmla="*/ 3248168 h 4872252"/>
                <a:gd name="connsiteX183" fmla="*/ 5458121 w 14204072"/>
                <a:gd name="connsiteY183" fmla="*/ 2842147 h 4872252"/>
                <a:gd name="connsiteX184" fmla="*/ 5864140 w 14204072"/>
                <a:gd name="connsiteY184" fmla="*/ 2436126 h 4872252"/>
                <a:gd name="connsiteX185" fmla="*/ 4874326 w 14204072"/>
                <a:gd name="connsiteY185" fmla="*/ 2436126 h 4872252"/>
                <a:gd name="connsiteX186" fmla="*/ 5280347 w 14204072"/>
                <a:gd name="connsiteY186" fmla="*/ 2842147 h 4872252"/>
                <a:gd name="connsiteX187" fmla="*/ 4874326 w 14204072"/>
                <a:gd name="connsiteY187" fmla="*/ 3248168 h 4872252"/>
                <a:gd name="connsiteX188" fmla="*/ 4468303 w 14204072"/>
                <a:gd name="connsiteY188" fmla="*/ 2842147 h 4872252"/>
                <a:gd name="connsiteX189" fmla="*/ 4874326 w 14204072"/>
                <a:gd name="connsiteY189" fmla="*/ 2436126 h 4872252"/>
                <a:gd name="connsiteX190" fmla="*/ 3884509 w 14204072"/>
                <a:gd name="connsiteY190" fmla="*/ 2436126 h 4872252"/>
                <a:gd name="connsiteX191" fmla="*/ 4290532 w 14204072"/>
                <a:gd name="connsiteY191" fmla="*/ 2842147 h 4872252"/>
                <a:gd name="connsiteX192" fmla="*/ 3884509 w 14204072"/>
                <a:gd name="connsiteY192" fmla="*/ 3248168 h 4872252"/>
                <a:gd name="connsiteX193" fmla="*/ 3478486 w 14204072"/>
                <a:gd name="connsiteY193" fmla="*/ 2842147 h 4872252"/>
                <a:gd name="connsiteX194" fmla="*/ 3884509 w 14204072"/>
                <a:gd name="connsiteY194" fmla="*/ 2436126 h 4872252"/>
                <a:gd name="connsiteX195" fmla="*/ 2894697 w 14204072"/>
                <a:gd name="connsiteY195" fmla="*/ 2436126 h 4872252"/>
                <a:gd name="connsiteX196" fmla="*/ 3300717 w 14204072"/>
                <a:gd name="connsiteY196" fmla="*/ 2842147 h 4872252"/>
                <a:gd name="connsiteX197" fmla="*/ 2894697 w 14204072"/>
                <a:gd name="connsiteY197" fmla="*/ 3248168 h 4872252"/>
                <a:gd name="connsiteX198" fmla="*/ 2488675 w 14204072"/>
                <a:gd name="connsiteY198" fmla="*/ 2842147 h 4872252"/>
                <a:gd name="connsiteX199" fmla="*/ 2894697 w 14204072"/>
                <a:gd name="connsiteY199" fmla="*/ 2436126 h 4872252"/>
                <a:gd name="connsiteX200" fmla="*/ 1904881 w 14204072"/>
                <a:gd name="connsiteY200" fmla="*/ 2436126 h 4872252"/>
                <a:gd name="connsiteX201" fmla="*/ 2310903 w 14204072"/>
                <a:gd name="connsiteY201" fmla="*/ 2842147 h 4872252"/>
                <a:gd name="connsiteX202" fmla="*/ 1904881 w 14204072"/>
                <a:gd name="connsiteY202" fmla="*/ 3248168 h 4872252"/>
                <a:gd name="connsiteX203" fmla="*/ 1498863 w 14204072"/>
                <a:gd name="connsiteY203" fmla="*/ 2842147 h 4872252"/>
                <a:gd name="connsiteX204" fmla="*/ 1904881 w 14204072"/>
                <a:gd name="connsiteY204" fmla="*/ 2436126 h 4872252"/>
                <a:gd name="connsiteX205" fmla="*/ 915071 w 14204072"/>
                <a:gd name="connsiteY205" fmla="*/ 2436126 h 4872252"/>
                <a:gd name="connsiteX206" fmla="*/ 1321091 w 14204072"/>
                <a:gd name="connsiteY206" fmla="*/ 2842147 h 4872252"/>
                <a:gd name="connsiteX207" fmla="*/ 915071 w 14204072"/>
                <a:gd name="connsiteY207" fmla="*/ 3248168 h 4872252"/>
                <a:gd name="connsiteX208" fmla="*/ 509048 w 14204072"/>
                <a:gd name="connsiteY208" fmla="*/ 2842147 h 4872252"/>
                <a:gd name="connsiteX209" fmla="*/ 915071 w 14204072"/>
                <a:gd name="connsiteY209" fmla="*/ 2436126 h 4872252"/>
                <a:gd name="connsiteX210" fmla="*/ 13289003 w 14204072"/>
                <a:gd name="connsiteY210" fmla="*/ 1624084 h 4872252"/>
                <a:gd name="connsiteX211" fmla="*/ 13695024 w 14204072"/>
                <a:gd name="connsiteY211" fmla="*/ 2030105 h 4872252"/>
                <a:gd name="connsiteX212" fmla="*/ 13289003 w 14204072"/>
                <a:gd name="connsiteY212" fmla="*/ 2436126 h 4872252"/>
                <a:gd name="connsiteX213" fmla="*/ 12882982 w 14204072"/>
                <a:gd name="connsiteY213" fmla="*/ 2030105 h 4872252"/>
                <a:gd name="connsiteX214" fmla="*/ 13289003 w 14204072"/>
                <a:gd name="connsiteY214" fmla="*/ 1624084 h 4872252"/>
                <a:gd name="connsiteX215" fmla="*/ 12299189 w 14204072"/>
                <a:gd name="connsiteY215" fmla="*/ 1624084 h 4872252"/>
                <a:gd name="connsiteX216" fmla="*/ 12705210 w 14204072"/>
                <a:gd name="connsiteY216" fmla="*/ 2030105 h 4872252"/>
                <a:gd name="connsiteX217" fmla="*/ 12299189 w 14204072"/>
                <a:gd name="connsiteY217" fmla="*/ 2436126 h 4872252"/>
                <a:gd name="connsiteX218" fmla="*/ 11893168 w 14204072"/>
                <a:gd name="connsiteY218" fmla="*/ 2030105 h 4872252"/>
                <a:gd name="connsiteX219" fmla="*/ 12299189 w 14204072"/>
                <a:gd name="connsiteY219" fmla="*/ 1624084 h 4872252"/>
                <a:gd name="connsiteX220" fmla="*/ 11309375 w 14204072"/>
                <a:gd name="connsiteY220" fmla="*/ 1624084 h 4872252"/>
                <a:gd name="connsiteX221" fmla="*/ 11715396 w 14204072"/>
                <a:gd name="connsiteY221" fmla="*/ 2030105 h 4872252"/>
                <a:gd name="connsiteX222" fmla="*/ 11309375 w 14204072"/>
                <a:gd name="connsiteY222" fmla="*/ 2436126 h 4872252"/>
                <a:gd name="connsiteX223" fmla="*/ 10903354 w 14204072"/>
                <a:gd name="connsiteY223" fmla="*/ 2030105 h 4872252"/>
                <a:gd name="connsiteX224" fmla="*/ 11309375 w 14204072"/>
                <a:gd name="connsiteY224" fmla="*/ 1624084 h 4872252"/>
                <a:gd name="connsiteX225" fmla="*/ 10319561 w 14204072"/>
                <a:gd name="connsiteY225" fmla="*/ 1624084 h 4872252"/>
                <a:gd name="connsiteX226" fmla="*/ 10725582 w 14204072"/>
                <a:gd name="connsiteY226" fmla="*/ 2030105 h 4872252"/>
                <a:gd name="connsiteX227" fmla="*/ 10319561 w 14204072"/>
                <a:gd name="connsiteY227" fmla="*/ 2436126 h 4872252"/>
                <a:gd name="connsiteX228" fmla="*/ 9913540 w 14204072"/>
                <a:gd name="connsiteY228" fmla="*/ 2030105 h 4872252"/>
                <a:gd name="connsiteX229" fmla="*/ 10319561 w 14204072"/>
                <a:gd name="connsiteY229" fmla="*/ 1624084 h 4872252"/>
                <a:gd name="connsiteX230" fmla="*/ 9329747 w 14204072"/>
                <a:gd name="connsiteY230" fmla="*/ 1624084 h 4872252"/>
                <a:gd name="connsiteX231" fmla="*/ 9735768 w 14204072"/>
                <a:gd name="connsiteY231" fmla="*/ 2030105 h 4872252"/>
                <a:gd name="connsiteX232" fmla="*/ 9329747 w 14204072"/>
                <a:gd name="connsiteY232" fmla="*/ 2436126 h 4872252"/>
                <a:gd name="connsiteX233" fmla="*/ 8923726 w 14204072"/>
                <a:gd name="connsiteY233" fmla="*/ 2030105 h 4872252"/>
                <a:gd name="connsiteX234" fmla="*/ 9329747 w 14204072"/>
                <a:gd name="connsiteY234" fmla="*/ 1624084 h 4872252"/>
                <a:gd name="connsiteX235" fmla="*/ 8339933 w 14204072"/>
                <a:gd name="connsiteY235" fmla="*/ 1624084 h 4872252"/>
                <a:gd name="connsiteX236" fmla="*/ 8745954 w 14204072"/>
                <a:gd name="connsiteY236" fmla="*/ 2030105 h 4872252"/>
                <a:gd name="connsiteX237" fmla="*/ 8339933 w 14204072"/>
                <a:gd name="connsiteY237" fmla="*/ 2436126 h 4872252"/>
                <a:gd name="connsiteX238" fmla="*/ 7933912 w 14204072"/>
                <a:gd name="connsiteY238" fmla="*/ 2030105 h 4872252"/>
                <a:gd name="connsiteX239" fmla="*/ 8339933 w 14204072"/>
                <a:gd name="connsiteY239" fmla="*/ 1624084 h 4872252"/>
                <a:gd name="connsiteX240" fmla="*/ 7350119 w 14204072"/>
                <a:gd name="connsiteY240" fmla="*/ 1624084 h 4872252"/>
                <a:gd name="connsiteX241" fmla="*/ 7756140 w 14204072"/>
                <a:gd name="connsiteY241" fmla="*/ 2030105 h 4872252"/>
                <a:gd name="connsiteX242" fmla="*/ 7350119 w 14204072"/>
                <a:gd name="connsiteY242" fmla="*/ 2436126 h 4872252"/>
                <a:gd name="connsiteX243" fmla="*/ 6944098 w 14204072"/>
                <a:gd name="connsiteY243" fmla="*/ 2030105 h 4872252"/>
                <a:gd name="connsiteX244" fmla="*/ 7350119 w 14204072"/>
                <a:gd name="connsiteY244" fmla="*/ 1624084 h 4872252"/>
                <a:gd name="connsiteX245" fmla="*/ 6344899 w 14204072"/>
                <a:gd name="connsiteY245" fmla="*/ 1624084 h 4872252"/>
                <a:gd name="connsiteX246" fmla="*/ 6750920 w 14204072"/>
                <a:gd name="connsiteY246" fmla="*/ 2030105 h 4872252"/>
                <a:gd name="connsiteX247" fmla="*/ 6344899 w 14204072"/>
                <a:gd name="connsiteY247" fmla="*/ 2436126 h 4872252"/>
                <a:gd name="connsiteX248" fmla="*/ 5938886 w 14204072"/>
                <a:gd name="connsiteY248" fmla="*/ 2030105 h 4872252"/>
                <a:gd name="connsiteX249" fmla="*/ 6344899 w 14204072"/>
                <a:gd name="connsiteY249" fmla="*/ 1624084 h 4872252"/>
                <a:gd name="connsiteX250" fmla="*/ 5355093 w 14204072"/>
                <a:gd name="connsiteY250" fmla="*/ 1624084 h 4872252"/>
                <a:gd name="connsiteX251" fmla="*/ 5761113 w 14204072"/>
                <a:gd name="connsiteY251" fmla="*/ 2030105 h 4872252"/>
                <a:gd name="connsiteX252" fmla="*/ 5355093 w 14204072"/>
                <a:gd name="connsiteY252" fmla="*/ 2436126 h 4872252"/>
                <a:gd name="connsiteX253" fmla="*/ 4949070 w 14204072"/>
                <a:gd name="connsiteY253" fmla="*/ 2030105 h 4872252"/>
                <a:gd name="connsiteX254" fmla="*/ 5355093 w 14204072"/>
                <a:gd name="connsiteY254" fmla="*/ 1624084 h 4872252"/>
                <a:gd name="connsiteX255" fmla="*/ 4365276 w 14204072"/>
                <a:gd name="connsiteY255" fmla="*/ 1624084 h 4872252"/>
                <a:gd name="connsiteX256" fmla="*/ 4771297 w 14204072"/>
                <a:gd name="connsiteY256" fmla="*/ 2030105 h 4872252"/>
                <a:gd name="connsiteX257" fmla="*/ 4365276 w 14204072"/>
                <a:gd name="connsiteY257" fmla="*/ 2436126 h 4872252"/>
                <a:gd name="connsiteX258" fmla="*/ 3959255 w 14204072"/>
                <a:gd name="connsiteY258" fmla="*/ 2030105 h 4872252"/>
                <a:gd name="connsiteX259" fmla="*/ 4365276 w 14204072"/>
                <a:gd name="connsiteY259" fmla="*/ 1624084 h 4872252"/>
                <a:gd name="connsiteX260" fmla="*/ 3375459 w 14204072"/>
                <a:gd name="connsiteY260" fmla="*/ 1624084 h 4872252"/>
                <a:gd name="connsiteX261" fmla="*/ 3781479 w 14204072"/>
                <a:gd name="connsiteY261" fmla="*/ 2030105 h 4872252"/>
                <a:gd name="connsiteX262" fmla="*/ 3375459 w 14204072"/>
                <a:gd name="connsiteY262" fmla="*/ 2436126 h 4872252"/>
                <a:gd name="connsiteX263" fmla="*/ 2969441 w 14204072"/>
                <a:gd name="connsiteY263" fmla="*/ 2030105 h 4872252"/>
                <a:gd name="connsiteX264" fmla="*/ 3375459 w 14204072"/>
                <a:gd name="connsiteY264" fmla="*/ 1624084 h 4872252"/>
                <a:gd name="connsiteX265" fmla="*/ 2385648 w 14204072"/>
                <a:gd name="connsiteY265" fmla="*/ 1624084 h 4872252"/>
                <a:gd name="connsiteX266" fmla="*/ 2791669 w 14204072"/>
                <a:gd name="connsiteY266" fmla="*/ 2030105 h 4872252"/>
                <a:gd name="connsiteX267" fmla="*/ 2385648 w 14204072"/>
                <a:gd name="connsiteY267" fmla="*/ 2436126 h 4872252"/>
                <a:gd name="connsiteX268" fmla="*/ 1979627 w 14204072"/>
                <a:gd name="connsiteY268" fmla="*/ 2030105 h 4872252"/>
                <a:gd name="connsiteX269" fmla="*/ 2385648 w 14204072"/>
                <a:gd name="connsiteY269" fmla="*/ 1624084 h 4872252"/>
                <a:gd name="connsiteX270" fmla="*/ 1395836 w 14204072"/>
                <a:gd name="connsiteY270" fmla="*/ 1624084 h 4872252"/>
                <a:gd name="connsiteX271" fmla="*/ 1801857 w 14204072"/>
                <a:gd name="connsiteY271" fmla="*/ 2030105 h 4872252"/>
                <a:gd name="connsiteX272" fmla="*/ 1395836 w 14204072"/>
                <a:gd name="connsiteY272" fmla="*/ 2436126 h 4872252"/>
                <a:gd name="connsiteX273" fmla="*/ 989816 w 14204072"/>
                <a:gd name="connsiteY273" fmla="*/ 2030105 h 4872252"/>
                <a:gd name="connsiteX274" fmla="*/ 1395836 w 14204072"/>
                <a:gd name="connsiteY274" fmla="*/ 1624084 h 4872252"/>
                <a:gd name="connsiteX275" fmla="*/ 406023 w 14204072"/>
                <a:gd name="connsiteY275" fmla="*/ 1624084 h 4872252"/>
                <a:gd name="connsiteX276" fmla="*/ 812043 w 14204072"/>
                <a:gd name="connsiteY276" fmla="*/ 2030105 h 4872252"/>
                <a:gd name="connsiteX277" fmla="*/ 406023 w 14204072"/>
                <a:gd name="connsiteY277" fmla="*/ 2436126 h 4872252"/>
                <a:gd name="connsiteX278" fmla="*/ 0 w 14204072"/>
                <a:gd name="connsiteY278" fmla="*/ 2030105 h 4872252"/>
                <a:gd name="connsiteX279" fmla="*/ 406023 w 14204072"/>
                <a:gd name="connsiteY279" fmla="*/ 1624084 h 4872252"/>
                <a:gd name="connsiteX280" fmla="*/ 13798051 w 14204072"/>
                <a:gd name="connsiteY280" fmla="*/ 812042 h 4872252"/>
                <a:gd name="connsiteX281" fmla="*/ 14204072 w 14204072"/>
                <a:gd name="connsiteY281" fmla="*/ 1218063 h 4872252"/>
                <a:gd name="connsiteX282" fmla="*/ 13798051 w 14204072"/>
                <a:gd name="connsiteY282" fmla="*/ 1624084 h 4872252"/>
                <a:gd name="connsiteX283" fmla="*/ 13392030 w 14204072"/>
                <a:gd name="connsiteY283" fmla="*/ 1218063 h 4872252"/>
                <a:gd name="connsiteX284" fmla="*/ 13798051 w 14204072"/>
                <a:gd name="connsiteY284" fmla="*/ 812042 h 4872252"/>
                <a:gd name="connsiteX285" fmla="*/ 12808237 w 14204072"/>
                <a:gd name="connsiteY285" fmla="*/ 812042 h 4872252"/>
                <a:gd name="connsiteX286" fmla="*/ 13214258 w 14204072"/>
                <a:gd name="connsiteY286" fmla="*/ 1218063 h 4872252"/>
                <a:gd name="connsiteX287" fmla="*/ 12808237 w 14204072"/>
                <a:gd name="connsiteY287" fmla="*/ 1624084 h 4872252"/>
                <a:gd name="connsiteX288" fmla="*/ 12402216 w 14204072"/>
                <a:gd name="connsiteY288" fmla="*/ 1218063 h 4872252"/>
                <a:gd name="connsiteX289" fmla="*/ 12808237 w 14204072"/>
                <a:gd name="connsiteY289" fmla="*/ 812042 h 4872252"/>
                <a:gd name="connsiteX290" fmla="*/ 11818423 w 14204072"/>
                <a:gd name="connsiteY290" fmla="*/ 812042 h 4872252"/>
                <a:gd name="connsiteX291" fmla="*/ 12224444 w 14204072"/>
                <a:gd name="connsiteY291" fmla="*/ 1218063 h 4872252"/>
                <a:gd name="connsiteX292" fmla="*/ 11818423 w 14204072"/>
                <a:gd name="connsiteY292" fmla="*/ 1624084 h 4872252"/>
                <a:gd name="connsiteX293" fmla="*/ 11412402 w 14204072"/>
                <a:gd name="connsiteY293" fmla="*/ 1218063 h 4872252"/>
                <a:gd name="connsiteX294" fmla="*/ 11818423 w 14204072"/>
                <a:gd name="connsiteY294" fmla="*/ 812042 h 4872252"/>
                <a:gd name="connsiteX295" fmla="*/ 10828609 w 14204072"/>
                <a:gd name="connsiteY295" fmla="*/ 812042 h 4872252"/>
                <a:gd name="connsiteX296" fmla="*/ 11234630 w 14204072"/>
                <a:gd name="connsiteY296" fmla="*/ 1218063 h 4872252"/>
                <a:gd name="connsiteX297" fmla="*/ 10828609 w 14204072"/>
                <a:gd name="connsiteY297" fmla="*/ 1624084 h 4872252"/>
                <a:gd name="connsiteX298" fmla="*/ 10422588 w 14204072"/>
                <a:gd name="connsiteY298" fmla="*/ 1218063 h 4872252"/>
                <a:gd name="connsiteX299" fmla="*/ 10828609 w 14204072"/>
                <a:gd name="connsiteY299" fmla="*/ 812042 h 4872252"/>
                <a:gd name="connsiteX300" fmla="*/ 9838795 w 14204072"/>
                <a:gd name="connsiteY300" fmla="*/ 812042 h 4872252"/>
                <a:gd name="connsiteX301" fmla="*/ 10244816 w 14204072"/>
                <a:gd name="connsiteY301" fmla="*/ 1218063 h 4872252"/>
                <a:gd name="connsiteX302" fmla="*/ 9838795 w 14204072"/>
                <a:gd name="connsiteY302" fmla="*/ 1624084 h 4872252"/>
                <a:gd name="connsiteX303" fmla="*/ 9432774 w 14204072"/>
                <a:gd name="connsiteY303" fmla="*/ 1218063 h 4872252"/>
                <a:gd name="connsiteX304" fmla="*/ 9838795 w 14204072"/>
                <a:gd name="connsiteY304" fmla="*/ 812042 h 4872252"/>
                <a:gd name="connsiteX305" fmla="*/ 8848981 w 14204072"/>
                <a:gd name="connsiteY305" fmla="*/ 812042 h 4872252"/>
                <a:gd name="connsiteX306" fmla="*/ 9255002 w 14204072"/>
                <a:gd name="connsiteY306" fmla="*/ 1218063 h 4872252"/>
                <a:gd name="connsiteX307" fmla="*/ 8848981 w 14204072"/>
                <a:gd name="connsiteY307" fmla="*/ 1624084 h 4872252"/>
                <a:gd name="connsiteX308" fmla="*/ 8442960 w 14204072"/>
                <a:gd name="connsiteY308" fmla="*/ 1218063 h 4872252"/>
                <a:gd name="connsiteX309" fmla="*/ 8848981 w 14204072"/>
                <a:gd name="connsiteY309" fmla="*/ 812042 h 4872252"/>
                <a:gd name="connsiteX310" fmla="*/ 7859167 w 14204072"/>
                <a:gd name="connsiteY310" fmla="*/ 812042 h 4872252"/>
                <a:gd name="connsiteX311" fmla="*/ 8265188 w 14204072"/>
                <a:gd name="connsiteY311" fmla="*/ 1218063 h 4872252"/>
                <a:gd name="connsiteX312" fmla="*/ 7859167 w 14204072"/>
                <a:gd name="connsiteY312" fmla="*/ 1624084 h 4872252"/>
                <a:gd name="connsiteX313" fmla="*/ 7453146 w 14204072"/>
                <a:gd name="connsiteY313" fmla="*/ 1218063 h 4872252"/>
                <a:gd name="connsiteX314" fmla="*/ 7859167 w 14204072"/>
                <a:gd name="connsiteY314" fmla="*/ 812042 h 4872252"/>
                <a:gd name="connsiteX315" fmla="*/ 6853947 w 14204072"/>
                <a:gd name="connsiteY315" fmla="*/ 812042 h 4872252"/>
                <a:gd name="connsiteX316" fmla="*/ 7259968 w 14204072"/>
                <a:gd name="connsiteY316" fmla="*/ 1218063 h 4872252"/>
                <a:gd name="connsiteX317" fmla="*/ 6853947 w 14204072"/>
                <a:gd name="connsiteY317" fmla="*/ 1624084 h 4872252"/>
                <a:gd name="connsiteX318" fmla="*/ 6447926 w 14204072"/>
                <a:gd name="connsiteY318" fmla="*/ 1218063 h 4872252"/>
                <a:gd name="connsiteX319" fmla="*/ 6853947 w 14204072"/>
                <a:gd name="connsiteY319" fmla="*/ 812042 h 4872252"/>
                <a:gd name="connsiteX320" fmla="*/ 5864140 w 14204072"/>
                <a:gd name="connsiteY320" fmla="*/ 812042 h 4872252"/>
                <a:gd name="connsiteX321" fmla="*/ 6270154 w 14204072"/>
                <a:gd name="connsiteY321" fmla="*/ 1218063 h 4872252"/>
                <a:gd name="connsiteX322" fmla="*/ 5864140 w 14204072"/>
                <a:gd name="connsiteY322" fmla="*/ 1624084 h 4872252"/>
                <a:gd name="connsiteX323" fmla="*/ 5458121 w 14204072"/>
                <a:gd name="connsiteY323" fmla="*/ 1218063 h 4872252"/>
                <a:gd name="connsiteX324" fmla="*/ 5864140 w 14204072"/>
                <a:gd name="connsiteY324" fmla="*/ 812042 h 4872252"/>
                <a:gd name="connsiteX325" fmla="*/ 4874326 w 14204072"/>
                <a:gd name="connsiteY325" fmla="*/ 812042 h 4872252"/>
                <a:gd name="connsiteX326" fmla="*/ 5280347 w 14204072"/>
                <a:gd name="connsiteY326" fmla="*/ 1218063 h 4872252"/>
                <a:gd name="connsiteX327" fmla="*/ 4874326 w 14204072"/>
                <a:gd name="connsiteY327" fmla="*/ 1624084 h 4872252"/>
                <a:gd name="connsiteX328" fmla="*/ 4468303 w 14204072"/>
                <a:gd name="connsiteY328" fmla="*/ 1218063 h 4872252"/>
                <a:gd name="connsiteX329" fmla="*/ 4874326 w 14204072"/>
                <a:gd name="connsiteY329" fmla="*/ 812042 h 4872252"/>
                <a:gd name="connsiteX330" fmla="*/ 3884509 w 14204072"/>
                <a:gd name="connsiteY330" fmla="*/ 812042 h 4872252"/>
                <a:gd name="connsiteX331" fmla="*/ 4290532 w 14204072"/>
                <a:gd name="connsiteY331" fmla="*/ 1218063 h 4872252"/>
                <a:gd name="connsiteX332" fmla="*/ 3884509 w 14204072"/>
                <a:gd name="connsiteY332" fmla="*/ 1624084 h 4872252"/>
                <a:gd name="connsiteX333" fmla="*/ 3478486 w 14204072"/>
                <a:gd name="connsiteY333" fmla="*/ 1218063 h 4872252"/>
                <a:gd name="connsiteX334" fmla="*/ 3884509 w 14204072"/>
                <a:gd name="connsiteY334" fmla="*/ 812042 h 4872252"/>
                <a:gd name="connsiteX335" fmla="*/ 2894697 w 14204072"/>
                <a:gd name="connsiteY335" fmla="*/ 812042 h 4872252"/>
                <a:gd name="connsiteX336" fmla="*/ 3300717 w 14204072"/>
                <a:gd name="connsiteY336" fmla="*/ 1218063 h 4872252"/>
                <a:gd name="connsiteX337" fmla="*/ 2894697 w 14204072"/>
                <a:gd name="connsiteY337" fmla="*/ 1624084 h 4872252"/>
                <a:gd name="connsiteX338" fmla="*/ 2488675 w 14204072"/>
                <a:gd name="connsiteY338" fmla="*/ 1218063 h 4872252"/>
                <a:gd name="connsiteX339" fmla="*/ 2894697 w 14204072"/>
                <a:gd name="connsiteY339" fmla="*/ 812042 h 4872252"/>
                <a:gd name="connsiteX340" fmla="*/ 1904881 w 14204072"/>
                <a:gd name="connsiteY340" fmla="*/ 812042 h 4872252"/>
                <a:gd name="connsiteX341" fmla="*/ 2310903 w 14204072"/>
                <a:gd name="connsiteY341" fmla="*/ 1218063 h 4872252"/>
                <a:gd name="connsiteX342" fmla="*/ 1904881 w 14204072"/>
                <a:gd name="connsiteY342" fmla="*/ 1624084 h 4872252"/>
                <a:gd name="connsiteX343" fmla="*/ 1498863 w 14204072"/>
                <a:gd name="connsiteY343" fmla="*/ 1218063 h 4872252"/>
                <a:gd name="connsiteX344" fmla="*/ 1904881 w 14204072"/>
                <a:gd name="connsiteY344" fmla="*/ 812042 h 4872252"/>
                <a:gd name="connsiteX345" fmla="*/ 915071 w 14204072"/>
                <a:gd name="connsiteY345" fmla="*/ 812042 h 4872252"/>
                <a:gd name="connsiteX346" fmla="*/ 1321091 w 14204072"/>
                <a:gd name="connsiteY346" fmla="*/ 1218063 h 4872252"/>
                <a:gd name="connsiteX347" fmla="*/ 915071 w 14204072"/>
                <a:gd name="connsiteY347" fmla="*/ 1624084 h 4872252"/>
                <a:gd name="connsiteX348" fmla="*/ 509048 w 14204072"/>
                <a:gd name="connsiteY348" fmla="*/ 1218063 h 4872252"/>
                <a:gd name="connsiteX349" fmla="*/ 915071 w 14204072"/>
                <a:gd name="connsiteY349" fmla="*/ 812042 h 4872252"/>
                <a:gd name="connsiteX350" fmla="*/ 6344899 w 14204072"/>
                <a:gd name="connsiteY350" fmla="*/ 1 h 4872252"/>
                <a:gd name="connsiteX351" fmla="*/ 6750920 w 14204072"/>
                <a:gd name="connsiteY351" fmla="*/ 406022 h 4872252"/>
                <a:gd name="connsiteX352" fmla="*/ 6344899 w 14204072"/>
                <a:gd name="connsiteY352" fmla="*/ 812042 h 4872252"/>
                <a:gd name="connsiteX353" fmla="*/ 5938886 w 14204072"/>
                <a:gd name="connsiteY353" fmla="*/ 406022 h 4872252"/>
                <a:gd name="connsiteX354" fmla="*/ 6344899 w 14204072"/>
                <a:gd name="connsiteY354" fmla="*/ 1 h 4872252"/>
                <a:gd name="connsiteX355" fmla="*/ 5355093 w 14204072"/>
                <a:gd name="connsiteY355" fmla="*/ 1 h 4872252"/>
                <a:gd name="connsiteX356" fmla="*/ 5761113 w 14204072"/>
                <a:gd name="connsiteY356" fmla="*/ 406022 h 4872252"/>
                <a:gd name="connsiteX357" fmla="*/ 5355093 w 14204072"/>
                <a:gd name="connsiteY357" fmla="*/ 812042 h 4872252"/>
                <a:gd name="connsiteX358" fmla="*/ 4949070 w 14204072"/>
                <a:gd name="connsiteY358" fmla="*/ 406022 h 4872252"/>
                <a:gd name="connsiteX359" fmla="*/ 5355093 w 14204072"/>
                <a:gd name="connsiteY359" fmla="*/ 1 h 4872252"/>
                <a:gd name="connsiteX360" fmla="*/ 4365276 w 14204072"/>
                <a:gd name="connsiteY360" fmla="*/ 1 h 4872252"/>
                <a:gd name="connsiteX361" fmla="*/ 4771297 w 14204072"/>
                <a:gd name="connsiteY361" fmla="*/ 406022 h 4872252"/>
                <a:gd name="connsiteX362" fmla="*/ 4365276 w 14204072"/>
                <a:gd name="connsiteY362" fmla="*/ 812042 h 4872252"/>
                <a:gd name="connsiteX363" fmla="*/ 3959255 w 14204072"/>
                <a:gd name="connsiteY363" fmla="*/ 406022 h 4872252"/>
                <a:gd name="connsiteX364" fmla="*/ 4365276 w 14204072"/>
                <a:gd name="connsiteY364" fmla="*/ 1 h 4872252"/>
                <a:gd name="connsiteX365" fmla="*/ 3375459 w 14204072"/>
                <a:gd name="connsiteY365" fmla="*/ 1 h 4872252"/>
                <a:gd name="connsiteX366" fmla="*/ 3781479 w 14204072"/>
                <a:gd name="connsiteY366" fmla="*/ 406022 h 4872252"/>
                <a:gd name="connsiteX367" fmla="*/ 3375459 w 14204072"/>
                <a:gd name="connsiteY367" fmla="*/ 812042 h 4872252"/>
                <a:gd name="connsiteX368" fmla="*/ 2969441 w 14204072"/>
                <a:gd name="connsiteY368" fmla="*/ 406022 h 4872252"/>
                <a:gd name="connsiteX369" fmla="*/ 3375459 w 14204072"/>
                <a:gd name="connsiteY369" fmla="*/ 1 h 4872252"/>
                <a:gd name="connsiteX370" fmla="*/ 2385648 w 14204072"/>
                <a:gd name="connsiteY370" fmla="*/ 1 h 4872252"/>
                <a:gd name="connsiteX371" fmla="*/ 2791669 w 14204072"/>
                <a:gd name="connsiteY371" fmla="*/ 406022 h 4872252"/>
                <a:gd name="connsiteX372" fmla="*/ 2385648 w 14204072"/>
                <a:gd name="connsiteY372" fmla="*/ 812042 h 4872252"/>
                <a:gd name="connsiteX373" fmla="*/ 1979627 w 14204072"/>
                <a:gd name="connsiteY373" fmla="*/ 406022 h 4872252"/>
                <a:gd name="connsiteX374" fmla="*/ 2385648 w 14204072"/>
                <a:gd name="connsiteY374" fmla="*/ 1 h 4872252"/>
                <a:gd name="connsiteX375" fmla="*/ 1395836 w 14204072"/>
                <a:gd name="connsiteY375" fmla="*/ 1 h 4872252"/>
                <a:gd name="connsiteX376" fmla="*/ 1801857 w 14204072"/>
                <a:gd name="connsiteY376" fmla="*/ 406022 h 4872252"/>
                <a:gd name="connsiteX377" fmla="*/ 1395836 w 14204072"/>
                <a:gd name="connsiteY377" fmla="*/ 812042 h 4872252"/>
                <a:gd name="connsiteX378" fmla="*/ 989816 w 14204072"/>
                <a:gd name="connsiteY378" fmla="*/ 406022 h 4872252"/>
                <a:gd name="connsiteX379" fmla="*/ 1395836 w 14204072"/>
                <a:gd name="connsiteY379" fmla="*/ 1 h 4872252"/>
                <a:gd name="connsiteX380" fmla="*/ 406023 w 14204072"/>
                <a:gd name="connsiteY380" fmla="*/ 1 h 4872252"/>
                <a:gd name="connsiteX381" fmla="*/ 812043 w 14204072"/>
                <a:gd name="connsiteY381" fmla="*/ 406022 h 4872252"/>
                <a:gd name="connsiteX382" fmla="*/ 406023 w 14204072"/>
                <a:gd name="connsiteY382" fmla="*/ 812042 h 4872252"/>
                <a:gd name="connsiteX383" fmla="*/ 0 w 14204072"/>
                <a:gd name="connsiteY383" fmla="*/ 406022 h 4872252"/>
                <a:gd name="connsiteX384" fmla="*/ 406023 w 14204072"/>
                <a:gd name="connsiteY384" fmla="*/ 1 h 4872252"/>
                <a:gd name="connsiteX385" fmla="*/ 13289003 w 14204072"/>
                <a:gd name="connsiteY385" fmla="*/ 0 h 4872252"/>
                <a:gd name="connsiteX386" fmla="*/ 13695024 w 14204072"/>
                <a:gd name="connsiteY386" fmla="*/ 406021 h 4872252"/>
                <a:gd name="connsiteX387" fmla="*/ 13289003 w 14204072"/>
                <a:gd name="connsiteY387" fmla="*/ 812042 h 4872252"/>
                <a:gd name="connsiteX388" fmla="*/ 12882982 w 14204072"/>
                <a:gd name="connsiteY388" fmla="*/ 406021 h 4872252"/>
                <a:gd name="connsiteX389" fmla="*/ 13289003 w 14204072"/>
                <a:gd name="connsiteY389" fmla="*/ 0 h 4872252"/>
                <a:gd name="connsiteX390" fmla="*/ 12299189 w 14204072"/>
                <a:gd name="connsiteY390" fmla="*/ 0 h 4872252"/>
                <a:gd name="connsiteX391" fmla="*/ 12705210 w 14204072"/>
                <a:gd name="connsiteY391" fmla="*/ 406021 h 4872252"/>
                <a:gd name="connsiteX392" fmla="*/ 12299189 w 14204072"/>
                <a:gd name="connsiteY392" fmla="*/ 812042 h 4872252"/>
                <a:gd name="connsiteX393" fmla="*/ 11893168 w 14204072"/>
                <a:gd name="connsiteY393" fmla="*/ 406021 h 4872252"/>
                <a:gd name="connsiteX394" fmla="*/ 12299189 w 14204072"/>
                <a:gd name="connsiteY394" fmla="*/ 0 h 4872252"/>
                <a:gd name="connsiteX395" fmla="*/ 11309375 w 14204072"/>
                <a:gd name="connsiteY395" fmla="*/ 0 h 4872252"/>
                <a:gd name="connsiteX396" fmla="*/ 11715396 w 14204072"/>
                <a:gd name="connsiteY396" fmla="*/ 406021 h 4872252"/>
                <a:gd name="connsiteX397" fmla="*/ 11309375 w 14204072"/>
                <a:gd name="connsiteY397" fmla="*/ 812042 h 4872252"/>
                <a:gd name="connsiteX398" fmla="*/ 10903354 w 14204072"/>
                <a:gd name="connsiteY398" fmla="*/ 406021 h 4872252"/>
                <a:gd name="connsiteX399" fmla="*/ 11309375 w 14204072"/>
                <a:gd name="connsiteY399" fmla="*/ 0 h 4872252"/>
                <a:gd name="connsiteX400" fmla="*/ 10319561 w 14204072"/>
                <a:gd name="connsiteY400" fmla="*/ 0 h 4872252"/>
                <a:gd name="connsiteX401" fmla="*/ 10725582 w 14204072"/>
                <a:gd name="connsiteY401" fmla="*/ 406021 h 4872252"/>
                <a:gd name="connsiteX402" fmla="*/ 10319561 w 14204072"/>
                <a:gd name="connsiteY402" fmla="*/ 812042 h 4872252"/>
                <a:gd name="connsiteX403" fmla="*/ 9913540 w 14204072"/>
                <a:gd name="connsiteY403" fmla="*/ 406021 h 4872252"/>
                <a:gd name="connsiteX404" fmla="*/ 10319561 w 14204072"/>
                <a:gd name="connsiteY404" fmla="*/ 0 h 4872252"/>
                <a:gd name="connsiteX405" fmla="*/ 9329747 w 14204072"/>
                <a:gd name="connsiteY405" fmla="*/ 0 h 4872252"/>
                <a:gd name="connsiteX406" fmla="*/ 9735768 w 14204072"/>
                <a:gd name="connsiteY406" fmla="*/ 406021 h 4872252"/>
                <a:gd name="connsiteX407" fmla="*/ 9329747 w 14204072"/>
                <a:gd name="connsiteY407" fmla="*/ 812042 h 4872252"/>
                <a:gd name="connsiteX408" fmla="*/ 8923726 w 14204072"/>
                <a:gd name="connsiteY408" fmla="*/ 406021 h 4872252"/>
                <a:gd name="connsiteX409" fmla="*/ 9329747 w 14204072"/>
                <a:gd name="connsiteY409" fmla="*/ 0 h 4872252"/>
                <a:gd name="connsiteX410" fmla="*/ 8339933 w 14204072"/>
                <a:gd name="connsiteY410" fmla="*/ 0 h 4872252"/>
                <a:gd name="connsiteX411" fmla="*/ 8745954 w 14204072"/>
                <a:gd name="connsiteY411" fmla="*/ 406021 h 4872252"/>
                <a:gd name="connsiteX412" fmla="*/ 8339933 w 14204072"/>
                <a:gd name="connsiteY412" fmla="*/ 812042 h 4872252"/>
                <a:gd name="connsiteX413" fmla="*/ 7933912 w 14204072"/>
                <a:gd name="connsiteY413" fmla="*/ 406021 h 4872252"/>
                <a:gd name="connsiteX414" fmla="*/ 8339933 w 14204072"/>
                <a:gd name="connsiteY414" fmla="*/ 0 h 4872252"/>
                <a:gd name="connsiteX415" fmla="*/ 7350119 w 14204072"/>
                <a:gd name="connsiteY415" fmla="*/ 0 h 4872252"/>
                <a:gd name="connsiteX416" fmla="*/ 7756140 w 14204072"/>
                <a:gd name="connsiteY416" fmla="*/ 406021 h 4872252"/>
                <a:gd name="connsiteX417" fmla="*/ 7350119 w 14204072"/>
                <a:gd name="connsiteY417" fmla="*/ 812042 h 4872252"/>
                <a:gd name="connsiteX418" fmla="*/ 6944098 w 14204072"/>
                <a:gd name="connsiteY418" fmla="*/ 406021 h 4872252"/>
                <a:gd name="connsiteX419" fmla="*/ 7350119 w 14204072"/>
                <a:gd name="connsiteY419" fmla="*/ 0 h 487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</a:cxnLst>
              <a:rect l="l" t="t" r="r" b="b"/>
              <a:pathLst>
                <a:path w="14204072" h="4872252">
                  <a:moveTo>
                    <a:pt x="13798051" y="4060210"/>
                  </a:moveTo>
                  <a:cubicBezTo>
                    <a:pt x="14022290" y="4060210"/>
                    <a:pt x="14204072" y="4241992"/>
                    <a:pt x="14204072" y="4466231"/>
                  </a:cubicBezTo>
                  <a:cubicBezTo>
                    <a:pt x="14204072" y="4690470"/>
                    <a:pt x="14022290" y="4872252"/>
                    <a:pt x="13798051" y="4872252"/>
                  </a:cubicBezTo>
                  <a:cubicBezTo>
                    <a:pt x="13573812" y="4872252"/>
                    <a:pt x="13392030" y="4690470"/>
                    <a:pt x="13392030" y="4466231"/>
                  </a:cubicBezTo>
                  <a:cubicBezTo>
                    <a:pt x="13392030" y="4241992"/>
                    <a:pt x="13573812" y="4060210"/>
                    <a:pt x="13798051" y="4060210"/>
                  </a:cubicBezTo>
                  <a:close/>
                  <a:moveTo>
                    <a:pt x="12808237" y="4060210"/>
                  </a:moveTo>
                  <a:cubicBezTo>
                    <a:pt x="13032476" y="4060210"/>
                    <a:pt x="13214258" y="4241992"/>
                    <a:pt x="13214258" y="4466231"/>
                  </a:cubicBezTo>
                  <a:cubicBezTo>
                    <a:pt x="13214258" y="4690470"/>
                    <a:pt x="13032476" y="4872252"/>
                    <a:pt x="12808237" y="4872252"/>
                  </a:cubicBezTo>
                  <a:cubicBezTo>
                    <a:pt x="12583998" y="4872252"/>
                    <a:pt x="12402216" y="4690470"/>
                    <a:pt x="12402216" y="4466231"/>
                  </a:cubicBezTo>
                  <a:cubicBezTo>
                    <a:pt x="12402216" y="4241992"/>
                    <a:pt x="12583998" y="4060210"/>
                    <a:pt x="12808237" y="4060210"/>
                  </a:cubicBezTo>
                  <a:close/>
                  <a:moveTo>
                    <a:pt x="11818423" y="4060210"/>
                  </a:moveTo>
                  <a:cubicBezTo>
                    <a:pt x="12042662" y="4060210"/>
                    <a:pt x="12224444" y="4241992"/>
                    <a:pt x="12224444" y="4466231"/>
                  </a:cubicBezTo>
                  <a:cubicBezTo>
                    <a:pt x="12224444" y="4690470"/>
                    <a:pt x="12042662" y="4872252"/>
                    <a:pt x="11818423" y="4872252"/>
                  </a:cubicBezTo>
                  <a:cubicBezTo>
                    <a:pt x="11594184" y="4872252"/>
                    <a:pt x="11412402" y="4690470"/>
                    <a:pt x="11412402" y="4466231"/>
                  </a:cubicBezTo>
                  <a:cubicBezTo>
                    <a:pt x="11412402" y="4241992"/>
                    <a:pt x="11594184" y="4060210"/>
                    <a:pt x="11818423" y="4060210"/>
                  </a:cubicBezTo>
                  <a:close/>
                  <a:moveTo>
                    <a:pt x="10828609" y="4060210"/>
                  </a:moveTo>
                  <a:cubicBezTo>
                    <a:pt x="11052848" y="4060210"/>
                    <a:pt x="11234630" y="4241992"/>
                    <a:pt x="11234630" y="4466231"/>
                  </a:cubicBezTo>
                  <a:cubicBezTo>
                    <a:pt x="11234630" y="4690470"/>
                    <a:pt x="11052848" y="4872252"/>
                    <a:pt x="10828609" y="4872252"/>
                  </a:cubicBezTo>
                  <a:cubicBezTo>
                    <a:pt x="10604370" y="4872252"/>
                    <a:pt x="10422588" y="4690470"/>
                    <a:pt x="10422588" y="4466231"/>
                  </a:cubicBezTo>
                  <a:cubicBezTo>
                    <a:pt x="10422588" y="4241992"/>
                    <a:pt x="10604370" y="4060210"/>
                    <a:pt x="10828609" y="4060210"/>
                  </a:cubicBezTo>
                  <a:close/>
                  <a:moveTo>
                    <a:pt x="9838795" y="4060210"/>
                  </a:moveTo>
                  <a:cubicBezTo>
                    <a:pt x="10063034" y="4060210"/>
                    <a:pt x="10244816" y="4241992"/>
                    <a:pt x="10244816" y="4466231"/>
                  </a:cubicBezTo>
                  <a:cubicBezTo>
                    <a:pt x="10244816" y="4690470"/>
                    <a:pt x="10063034" y="4872252"/>
                    <a:pt x="9838795" y="4872252"/>
                  </a:cubicBezTo>
                  <a:cubicBezTo>
                    <a:pt x="9614556" y="4872252"/>
                    <a:pt x="9432774" y="4690470"/>
                    <a:pt x="9432774" y="4466231"/>
                  </a:cubicBezTo>
                  <a:cubicBezTo>
                    <a:pt x="9432774" y="4241992"/>
                    <a:pt x="9614556" y="4060210"/>
                    <a:pt x="9838795" y="4060210"/>
                  </a:cubicBezTo>
                  <a:close/>
                  <a:moveTo>
                    <a:pt x="8848981" y="4060210"/>
                  </a:moveTo>
                  <a:cubicBezTo>
                    <a:pt x="9073220" y="4060210"/>
                    <a:pt x="9255002" y="4241992"/>
                    <a:pt x="9255002" y="4466231"/>
                  </a:cubicBezTo>
                  <a:cubicBezTo>
                    <a:pt x="9255002" y="4690470"/>
                    <a:pt x="9073220" y="4872252"/>
                    <a:pt x="8848981" y="4872252"/>
                  </a:cubicBezTo>
                  <a:cubicBezTo>
                    <a:pt x="8624742" y="4872252"/>
                    <a:pt x="8442960" y="4690470"/>
                    <a:pt x="8442960" y="4466231"/>
                  </a:cubicBezTo>
                  <a:cubicBezTo>
                    <a:pt x="8442960" y="4241992"/>
                    <a:pt x="8624742" y="4060210"/>
                    <a:pt x="8848981" y="4060210"/>
                  </a:cubicBezTo>
                  <a:close/>
                  <a:moveTo>
                    <a:pt x="7859167" y="4060210"/>
                  </a:moveTo>
                  <a:cubicBezTo>
                    <a:pt x="8083406" y="4060210"/>
                    <a:pt x="8265188" y="4241992"/>
                    <a:pt x="8265188" y="4466231"/>
                  </a:cubicBezTo>
                  <a:cubicBezTo>
                    <a:pt x="8265188" y="4690470"/>
                    <a:pt x="8083406" y="4872252"/>
                    <a:pt x="7859167" y="4872252"/>
                  </a:cubicBezTo>
                  <a:cubicBezTo>
                    <a:pt x="7634928" y="4872252"/>
                    <a:pt x="7453146" y="4690470"/>
                    <a:pt x="7453146" y="4466231"/>
                  </a:cubicBezTo>
                  <a:cubicBezTo>
                    <a:pt x="7453146" y="4241992"/>
                    <a:pt x="7634928" y="4060210"/>
                    <a:pt x="7859167" y="4060210"/>
                  </a:cubicBezTo>
                  <a:close/>
                  <a:moveTo>
                    <a:pt x="6853947" y="4060210"/>
                  </a:moveTo>
                  <a:cubicBezTo>
                    <a:pt x="7078186" y="4060210"/>
                    <a:pt x="7259968" y="4241992"/>
                    <a:pt x="7259968" y="4466231"/>
                  </a:cubicBezTo>
                  <a:cubicBezTo>
                    <a:pt x="7259968" y="4690470"/>
                    <a:pt x="7078186" y="4872252"/>
                    <a:pt x="6853947" y="4872252"/>
                  </a:cubicBezTo>
                  <a:cubicBezTo>
                    <a:pt x="6629708" y="4872252"/>
                    <a:pt x="6447926" y="4690470"/>
                    <a:pt x="6447926" y="4466231"/>
                  </a:cubicBezTo>
                  <a:cubicBezTo>
                    <a:pt x="6447926" y="4241992"/>
                    <a:pt x="6629708" y="4060210"/>
                    <a:pt x="6853947" y="4060210"/>
                  </a:cubicBezTo>
                  <a:close/>
                  <a:moveTo>
                    <a:pt x="5864140" y="4060210"/>
                  </a:moveTo>
                  <a:cubicBezTo>
                    <a:pt x="6088378" y="4060210"/>
                    <a:pt x="6270154" y="4241992"/>
                    <a:pt x="6270154" y="4466231"/>
                  </a:cubicBezTo>
                  <a:cubicBezTo>
                    <a:pt x="6270154" y="4690470"/>
                    <a:pt x="6088378" y="4872252"/>
                    <a:pt x="5864140" y="4872252"/>
                  </a:cubicBezTo>
                  <a:cubicBezTo>
                    <a:pt x="5639898" y="4872252"/>
                    <a:pt x="5458121" y="4690470"/>
                    <a:pt x="5458121" y="4466231"/>
                  </a:cubicBezTo>
                  <a:cubicBezTo>
                    <a:pt x="5458121" y="4241992"/>
                    <a:pt x="5639898" y="4060210"/>
                    <a:pt x="5864140" y="4060210"/>
                  </a:cubicBezTo>
                  <a:close/>
                  <a:moveTo>
                    <a:pt x="4874326" y="4060210"/>
                  </a:moveTo>
                  <a:cubicBezTo>
                    <a:pt x="5098566" y="4060210"/>
                    <a:pt x="5280347" y="4241992"/>
                    <a:pt x="5280347" y="4466231"/>
                  </a:cubicBezTo>
                  <a:cubicBezTo>
                    <a:pt x="5280347" y="4690470"/>
                    <a:pt x="5098566" y="4872252"/>
                    <a:pt x="4874326" y="4872252"/>
                  </a:cubicBezTo>
                  <a:cubicBezTo>
                    <a:pt x="4650085" y="4872252"/>
                    <a:pt x="4468303" y="4690470"/>
                    <a:pt x="4468303" y="4466231"/>
                  </a:cubicBezTo>
                  <a:cubicBezTo>
                    <a:pt x="4468303" y="4241992"/>
                    <a:pt x="4650085" y="4060210"/>
                    <a:pt x="4874326" y="4060210"/>
                  </a:cubicBezTo>
                  <a:close/>
                  <a:moveTo>
                    <a:pt x="3884509" y="4060210"/>
                  </a:moveTo>
                  <a:cubicBezTo>
                    <a:pt x="4108747" y="4060210"/>
                    <a:pt x="4290532" y="4241992"/>
                    <a:pt x="4290532" y="4466231"/>
                  </a:cubicBezTo>
                  <a:cubicBezTo>
                    <a:pt x="4290532" y="4690470"/>
                    <a:pt x="4108747" y="4872252"/>
                    <a:pt x="3884509" y="4872252"/>
                  </a:cubicBezTo>
                  <a:cubicBezTo>
                    <a:pt x="3660268" y="4872252"/>
                    <a:pt x="3478486" y="4690470"/>
                    <a:pt x="3478486" y="4466231"/>
                  </a:cubicBezTo>
                  <a:cubicBezTo>
                    <a:pt x="3478486" y="4241992"/>
                    <a:pt x="3660268" y="4060210"/>
                    <a:pt x="3884509" y="4060210"/>
                  </a:cubicBezTo>
                  <a:close/>
                  <a:moveTo>
                    <a:pt x="2894697" y="4060210"/>
                  </a:moveTo>
                  <a:cubicBezTo>
                    <a:pt x="3118934" y="4060210"/>
                    <a:pt x="3300717" y="4241992"/>
                    <a:pt x="3300717" y="4466231"/>
                  </a:cubicBezTo>
                  <a:cubicBezTo>
                    <a:pt x="3300717" y="4690470"/>
                    <a:pt x="3118934" y="4872252"/>
                    <a:pt x="2894697" y="4872252"/>
                  </a:cubicBezTo>
                  <a:cubicBezTo>
                    <a:pt x="2670456" y="4872252"/>
                    <a:pt x="2488675" y="4690470"/>
                    <a:pt x="2488675" y="4466231"/>
                  </a:cubicBezTo>
                  <a:cubicBezTo>
                    <a:pt x="2488675" y="4241992"/>
                    <a:pt x="2670456" y="4060210"/>
                    <a:pt x="2894697" y="4060210"/>
                  </a:cubicBezTo>
                  <a:close/>
                  <a:moveTo>
                    <a:pt x="1904881" y="4060210"/>
                  </a:moveTo>
                  <a:cubicBezTo>
                    <a:pt x="2129121" y="4060210"/>
                    <a:pt x="2310903" y="4241992"/>
                    <a:pt x="2310903" y="4466231"/>
                  </a:cubicBezTo>
                  <a:cubicBezTo>
                    <a:pt x="2310903" y="4690470"/>
                    <a:pt x="2129121" y="4872252"/>
                    <a:pt x="1904881" y="4872252"/>
                  </a:cubicBezTo>
                  <a:cubicBezTo>
                    <a:pt x="1680644" y="4872252"/>
                    <a:pt x="1498863" y="4690470"/>
                    <a:pt x="1498863" y="4466231"/>
                  </a:cubicBezTo>
                  <a:cubicBezTo>
                    <a:pt x="1498863" y="4241992"/>
                    <a:pt x="1680644" y="4060210"/>
                    <a:pt x="1904881" y="4060210"/>
                  </a:cubicBezTo>
                  <a:close/>
                  <a:moveTo>
                    <a:pt x="915071" y="4060210"/>
                  </a:moveTo>
                  <a:cubicBezTo>
                    <a:pt x="1139309" y="4060210"/>
                    <a:pt x="1321091" y="4241992"/>
                    <a:pt x="1321091" y="4466231"/>
                  </a:cubicBezTo>
                  <a:cubicBezTo>
                    <a:pt x="1321091" y="4690470"/>
                    <a:pt x="1139309" y="4872252"/>
                    <a:pt x="915071" y="4872252"/>
                  </a:cubicBezTo>
                  <a:cubicBezTo>
                    <a:pt x="690831" y="4872252"/>
                    <a:pt x="509048" y="4690470"/>
                    <a:pt x="509048" y="4466231"/>
                  </a:cubicBezTo>
                  <a:cubicBezTo>
                    <a:pt x="509048" y="4241992"/>
                    <a:pt x="690831" y="4060210"/>
                    <a:pt x="915071" y="4060210"/>
                  </a:cubicBezTo>
                  <a:close/>
                  <a:moveTo>
                    <a:pt x="13289003" y="3248168"/>
                  </a:moveTo>
                  <a:cubicBezTo>
                    <a:pt x="13513242" y="3248168"/>
                    <a:pt x="13695024" y="3429950"/>
                    <a:pt x="13695024" y="3654189"/>
                  </a:cubicBezTo>
                  <a:cubicBezTo>
                    <a:pt x="13695024" y="3878428"/>
                    <a:pt x="13513242" y="4060210"/>
                    <a:pt x="13289003" y="4060210"/>
                  </a:cubicBezTo>
                  <a:cubicBezTo>
                    <a:pt x="13064764" y="4060210"/>
                    <a:pt x="12882982" y="3878428"/>
                    <a:pt x="12882982" y="3654189"/>
                  </a:cubicBezTo>
                  <a:cubicBezTo>
                    <a:pt x="12882982" y="3429950"/>
                    <a:pt x="13064764" y="3248168"/>
                    <a:pt x="13289003" y="3248168"/>
                  </a:cubicBezTo>
                  <a:close/>
                  <a:moveTo>
                    <a:pt x="12299189" y="3248168"/>
                  </a:moveTo>
                  <a:cubicBezTo>
                    <a:pt x="12523428" y="3248168"/>
                    <a:pt x="12705210" y="3429950"/>
                    <a:pt x="12705210" y="3654189"/>
                  </a:cubicBezTo>
                  <a:cubicBezTo>
                    <a:pt x="12705210" y="3878428"/>
                    <a:pt x="12523428" y="4060210"/>
                    <a:pt x="12299189" y="4060210"/>
                  </a:cubicBezTo>
                  <a:cubicBezTo>
                    <a:pt x="12074950" y="4060210"/>
                    <a:pt x="11893168" y="3878428"/>
                    <a:pt x="11893168" y="3654189"/>
                  </a:cubicBezTo>
                  <a:cubicBezTo>
                    <a:pt x="11893168" y="3429950"/>
                    <a:pt x="12074950" y="3248168"/>
                    <a:pt x="12299189" y="3248168"/>
                  </a:cubicBezTo>
                  <a:close/>
                  <a:moveTo>
                    <a:pt x="11309375" y="3248168"/>
                  </a:moveTo>
                  <a:cubicBezTo>
                    <a:pt x="11533614" y="3248168"/>
                    <a:pt x="11715396" y="3429950"/>
                    <a:pt x="11715396" y="3654189"/>
                  </a:cubicBezTo>
                  <a:cubicBezTo>
                    <a:pt x="11715396" y="3878428"/>
                    <a:pt x="11533614" y="4060210"/>
                    <a:pt x="11309375" y="4060210"/>
                  </a:cubicBezTo>
                  <a:cubicBezTo>
                    <a:pt x="11085136" y="4060210"/>
                    <a:pt x="10903354" y="3878428"/>
                    <a:pt x="10903354" y="3654189"/>
                  </a:cubicBezTo>
                  <a:cubicBezTo>
                    <a:pt x="10903354" y="3429950"/>
                    <a:pt x="11085136" y="3248168"/>
                    <a:pt x="11309375" y="3248168"/>
                  </a:cubicBezTo>
                  <a:close/>
                  <a:moveTo>
                    <a:pt x="10319561" y="3248168"/>
                  </a:moveTo>
                  <a:cubicBezTo>
                    <a:pt x="10543800" y="3248168"/>
                    <a:pt x="10725582" y="3429950"/>
                    <a:pt x="10725582" y="3654189"/>
                  </a:cubicBezTo>
                  <a:cubicBezTo>
                    <a:pt x="10725582" y="3878428"/>
                    <a:pt x="10543800" y="4060210"/>
                    <a:pt x="10319561" y="4060210"/>
                  </a:cubicBezTo>
                  <a:cubicBezTo>
                    <a:pt x="10095322" y="4060210"/>
                    <a:pt x="9913540" y="3878428"/>
                    <a:pt x="9913540" y="3654189"/>
                  </a:cubicBezTo>
                  <a:cubicBezTo>
                    <a:pt x="9913540" y="3429950"/>
                    <a:pt x="10095322" y="3248168"/>
                    <a:pt x="10319561" y="3248168"/>
                  </a:cubicBezTo>
                  <a:close/>
                  <a:moveTo>
                    <a:pt x="9329747" y="3248168"/>
                  </a:moveTo>
                  <a:cubicBezTo>
                    <a:pt x="9553986" y="3248168"/>
                    <a:pt x="9735768" y="3429950"/>
                    <a:pt x="9735768" y="3654189"/>
                  </a:cubicBezTo>
                  <a:cubicBezTo>
                    <a:pt x="9735768" y="3878428"/>
                    <a:pt x="9553986" y="4060210"/>
                    <a:pt x="9329747" y="4060210"/>
                  </a:cubicBezTo>
                  <a:cubicBezTo>
                    <a:pt x="9105508" y="4060210"/>
                    <a:pt x="8923726" y="3878428"/>
                    <a:pt x="8923726" y="3654189"/>
                  </a:cubicBezTo>
                  <a:cubicBezTo>
                    <a:pt x="8923726" y="3429950"/>
                    <a:pt x="9105508" y="3248168"/>
                    <a:pt x="9329747" y="3248168"/>
                  </a:cubicBezTo>
                  <a:close/>
                  <a:moveTo>
                    <a:pt x="8339933" y="3248168"/>
                  </a:moveTo>
                  <a:cubicBezTo>
                    <a:pt x="8564172" y="3248168"/>
                    <a:pt x="8745954" y="3429950"/>
                    <a:pt x="8745954" y="3654189"/>
                  </a:cubicBezTo>
                  <a:cubicBezTo>
                    <a:pt x="8745954" y="3878428"/>
                    <a:pt x="8564172" y="4060210"/>
                    <a:pt x="8339933" y="4060210"/>
                  </a:cubicBezTo>
                  <a:cubicBezTo>
                    <a:pt x="8115694" y="4060210"/>
                    <a:pt x="7933912" y="3878428"/>
                    <a:pt x="7933912" y="3654189"/>
                  </a:cubicBezTo>
                  <a:cubicBezTo>
                    <a:pt x="7933912" y="3429950"/>
                    <a:pt x="8115694" y="3248168"/>
                    <a:pt x="8339933" y="3248168"/>
                  </a:cubicBezTo>
                  <a:close/>
                  <a:moveTo>
                    <a:pt x="7350119" y="3248168"/>
                  </a:moveTo>
                  <a:cubicBezTo>
                    <a:pt x="7574358" y="3248168"/>
                    <a:pt x="7756140" y="3429950"/>
                    <a:pt x="7756140" y="3654189"/>
                  </a:cubicBezTo>
                  <a:cubicBezTo>
                    <a:pt x="7756140" y="3878428"/>
                    <a:pt x="7574358" y="4060210"/>
                    <a:pt x="7350119" y="4060210"/>
                  </a:cubicBezTo>
                  <a:cubicBezTo>
                    <a:pt x="7125880" y="4060210"/>
                    <a:pt x="6944098" y="3878428"/>
                    <a:pt x="6944098" y="3654189"/>
                  </a:cubicBezTo>
                  <a:cubicBezTo>
                    <a:pt x="6944098" y="3429950"/>
                    <a:pt x="7125880" y="3248168"/>
                    <a:pt x="7350119" y="3248168"/>
                  </a:cubicBezTo>
                  <a:close/>
                  <a:moveTo>
                    <a:pt x="6344899" y="3248168"/>
                  </a:moveTo>
                  <a:cubicBezTo>
                    <a:pt x="6569138" y="3248168"/>
                    <a:pt x="6750920" y="3429950"/>
                    <a:pt x="6750920" y="3654189"/>
                  </a:cubicBezTo>
                  <a:cubicBezTo>
                    <a:pt x="6750920" y="3878428"/>
                    <a:pt x="6569138" y="4060210"/>
                    <a:pt x="6344899" y="4060210"/>
                  </a:cubicBezTo>
                  <a:cubicBezTo>
                    <a:pt x="6120660" y="4060210"/>
                    <a:pt x="5938886" y="3878428"/>
                    <a:pt x="5938886" y="3654189"/>
                  </a:cubicBezTo>
                  <a:cubicBezTo>
                    <a:pt x="5938886" y="3429950"/>
                    <a:pt x="6120660" y="3248168"/>
                    <a:pt x="6344899" y="3248168"/>
                  </a:cubicBezTo>
                  <a:close/>
                  <a:moveTo>
                    <a:pt x="5355093" y="3248168"/>
                  </a:moveTo>
                  <a:cubicBezTo>
                    <a:pt x="5579332" y="3248168"/>
                    <a:pt x="5761113" y="3429950"/>
                    <a:pt x="5761113" y="3654189"/>
                  </a:cubicBezTo>
                  <a:cubicBezTo>
                    <a:pt x="5761113" y="3878428"/>
                    <a:pt x="5579332" y="4060210"/>
                    <a:pt x="5355093" y="4060210"/>
                  </a:cubicBezTo>
                  <a:cubicBezTo>
                    <a:pt x="5130853" y="4060210"/>
                    <a:pt x="4949070" y="3878428"/>
                    <a:pt x="4949070" y="3654189"/>
                  </a:cubicBezTo>
                  <a:cubicBezTo>
                    <a:pt x="4949070" y="3429950"/>
                    <a:pt x="5130853" y="3248168"/>
                    <a:pt x="5355093" y="3248168"/>
                  </a:cubicBezTo>
                  <a:close/>
                  <a:moveTo>
                    <a:pt x="4365276" y="3248168"/>
                  </a:moveTo>
                  <a:cubicBezTo>
                    <a:pt x="4589514" y="3248168"/>
                    <a:pt x="4771297" y="3429950"/>
                    <a:pt x="4771297" y="3654189"/>
                  </a:cubicBezTo>
                  <a:cubicBezTo>
                    <a:pt x="4771297" y="3878428"/>
                    <a:pt x="4589514" y="4060210"/>
                    <a:pt x="4365276" y="4060210"/>
                  </a:cubicBezTo>
                  <a:cubicBezTo>
                    <a:pt x="4141037" y="4060210"/>
                    <a:pt x="3959255" y="3878428"/>
                    <a:pt x="3959255" y="3654189"/>
                  </a:cubicBezTo>
                  <a:cubicBezTo>
                    <a:pt x="3959255" y="3429950"/>
                    <a:pt x="4141037" y="3248168"/>
                    <a:pt x="4365276" y="3248168"/>
                  </a:cubicBezTo>
                  <a:close/>
                  <a:moveTo>
                    <a:pt x="3375459" y="3248168"/>
                  </a:moveTo>
                  <a:cubicBezTo>
                    <a:pt x="3599701" y="3248168"/>
                    <a:pt x="3781479" y="3429950"/>
                    <a:pt x="3781479" y="3654189"/>
                  </a:cubicBezTo>
                  <a:cubicBezTo>
                    <a:pt x="3781479" y="3878428"/>
                    <a:pt x="3599701" y="4060210"/>
                    <a:pt x="3375459" y="4060210"/>
                  </a:cubicBezTo>
                  <a:cubicBezTo>
                    <a:pt x="3151222" y="4060210"/>
                    <a:pt x="2969441" y="3878428"/>
                    <a:pt x="2969441" y="3654189"/>
                  </a:cubicBezTo>
                  <a:cubicBezTo>
                    <a:pt x="2969441" y="3429950"/>
                    <a:pt x="3151222" y="3248168"/>
                    <a:pt x="3375459" y="3248168"/>
                  </a:cubicBezTo>
                  <a:close/>
                  <a:moveTo>
                    <a:pt x="2385648" y="3248168"/>
                  </a:moveTo>
                  <a:cubicBezTo>
                    <a:pt x="2609887" y="3248168"/>
                    <a:pt x="2791669" y="3429950"/>
                    <a:pt x="2791669" y="3654189"/>
                  </a:cubicBezTo>
                  <a:cubicBezTo>
                    <a:pt x="2791669" y="3878428"/>
                    <a:pt x="2609887" y="4060210"/>
                    <a:pt x="2385648" y="4060210"/>
                  </a:cubicBezTo>
                  <a:cubicBezTo>
                    <a:pt x="2161408" y="4060210"/>
                    <a:pt x="1979627" y="3878428"/>
                    <a:pt x="1979627" y="3654189"/>
                  </a:cubicBezTo>
                  <a:cubicBezTo>
                    <a:pt x="1979627" y="3429950"/>
                    <a:pt x="2161408" y="3248168"/>
                    <a:pt x="2385648" y="3248168"/>
                  </a:cubicBezTo>
                  <a:close/>
                  <a:moveTo>
                    <a:pt x="1395836" y="3248168"/>
                  </a:moveTo>
                  <a:cubicBezTo>
                    <a:pt x="1620075" y="3248168"/>
                    <a:pt x="1801857" y="3429950"/>
                    <a:pt x="1801857" y="3654189"/>
                  </a:cubicBezTo>
                  <a:cubicBezTo>
                    <a:pt x="1801857" y="3878428"/>
                    <a:pt x="1620075" y="4060210"/>
                    <a:pt x="1395836" y="4060210"/>
                  </a:cubicBezTo>
                  <a:cubicBezTo>
                    <a:pt x="1171597" y="4060210"/>
                    <a:pt x="989816" y="3878428"/>
                    <a:pt x="989816" y="3654189"/>
                  </a:cubicBezTo>
                  <a:cubicBezTo>
                    <a:pt x="989816" y="3429950"/>
                    <a:pt x="1171597" y="3248168"/>
                    <a:pt x="1395836" y="3248168"/>
                  </a:cubicBezTo>
                  <a:close/>
                  <a:moveTo>
                    <a:pt x="406023" y="3248168"/>
                  </a:moveTo>
                  <a:cubicBezTo>
                    <a:pt x="630260" y="3248168"/>
                    <a:pt x="812043" y="3429950"/>
                    <a:pt x="812043" y="3654189"/>
                  </a:cubicBezTo>
                  <a:cubicBezTo>
                    <a:pt x="812043" y="3878428"/>
                    <a:pt x="630260" y="4060210"/>
                    <a:pt x="406023" y="4060210"/>
                  </a:cubicBezTo>
                  <a:cubicBezTo>
                    <a:pt x="181782" y="4060210"/>
                    <a:pt x="0" y="3878428"/>
                    <a:pt x="0" y="3654189"/>
                  </a:cubicBezTo>
                  <a:cubicBezTo>
                    <a:pt x="0" y="3429950"/>
                    <a:pt x="181782" y="3248168"/>
                    <a:pt x="406023" y="3248168"/>
                  </a:cubicBezTo>
                  <a:close/>
                  <a:moveTo>
                    <a:pt x="13798051" y="2436126"/>
                  </a:moveTo>
                  <a:cubicBezTo>
                    <a:pt x="14022290" y="2436126"/>
                    <a:pt x="14204072" y="2617908"/>
                    <a:pt x="14204072" y="2842147"/>
                  </a:cubicBezTo>
                  <a:cubicBezTo>
                    <a:pt x="14204072" y="3066386"/>
                    <a:pt x="14022290" y="3248168"/>
                    <a:pt x="13798051" y="3248168"/>
                  </a:cubicBezTo>
                  <a:cubicBezTo>
                    <a:pt x="13573812" y="3248168"/>
                    <a:pt x="13392030" y="3066386"/>
                    <a:pt x="13392030" y="2842147"/>
                  </a:cubicBezTo>
                  <a:cubicBezTo>
                    <a:pt x="13392030" y="2617908"/>
                    <a:pt x="13573812" y="2436126"/>
                    <a:pt x="13798051" y="2436126"/>
                  </a:cubicBezTo>
                  <a:close/>
                  <a:moveTo>
                    <a:pt x="12808237" y="2436126"/>
                  </a:moveTo>
                  <a:cubicBezTo>
                    <a:pt x="13032476" y="2436126"/>
                    <a:pt x="13214258" y="2617908"/>
                    <a:pt x="13214258" y="2842147"/>
                  </a:cubicBezTo>
                  <a:cubicBezTo>
                    <a:pt x="13214258" y="3066386"/>
                    <a:pt x="13032476" y="3248168"/>
                    <a:pt x="12808237" y="3248168"/>
                  </a:cubicBezTo>
                  <a:cubicBezTo>
                    <a:pt x="12583998" y="3248168"/>
                    <a:pt x="12402216" y="3066386"/>
                    <a:pt x="12402216" y="2842147"/>
                  </a:cubicBezTo>
                  <a:cubicBezTo>
                    <a:pt x="12402216" y="2617908"/>
                    <a:pt x="12583998" y="2436126"/>
                    <a:pt x="12808237" y="2436126"/>
                  </a:cubicBezTo>
                  <a:close/>
                  <a:moveTo>
                    <a:pt x="11818423" y="2436126"/>
                  </a:moveTo>
                  <a:cubicBezTo>
                    <a:pt x="12042662" y="2436126"/>
                    <a:pt x="12224444" y="2617908"/>
                    <a:pt x="12224444" y="2842147"/>
                  </a:cubicBezTo>
                  <a:cubicBezTo>
                    <a:pt x="12224444" y="3066386"/>
                    <a:pt x="12042662" y="3248168"/>
                    <a:pt x="11818423" y="3248168"/>
                  </a:cubicBezTo>
                  <a:cubicBezTo>
                    <a:pt x="11594184" y="3248168"/>
                    <a:pt x="11412402" y="3066386"/>
                    <a:pt x="11412402" y="2842147"/>
                  </a:cubicBezTo>
                  <a:cubicBezTo>
                    <a:pt x="11412402" y="2617908"/>
                    <a:pt x="11594184" y="2436126"/>
                    <a:pt x="11818423" y="2436126"/>
                  </a:cubicBezTo>
                  <a:close/>
                  <a:moveTo>
                    <a:pt x="10828609" y="2436126"/>
                  </a:moveTo>
                  <a:cubicBezTo>
                    <a:pt x="11052848" y="2436126"/>
                    <a:pt x="11234630" y="2617908"/>
                    <a:pt x="11234630" y="2842147"/>
                  </a:cubicBezTo>
                  <a:cubicBezTo>
                    <a:pt x="11234630" y="3066386"/>
                    <a:pt x="11052848" y="3248168"/>
                    <a:pt x="10828609" y="3248168"/>
                  </a:cubicBezTo>
                  <a:cubicBezTo>
                    <a:pt x="10604370" y="3248168"/>
                    <a:pt x="10422588" y="3066386"/>
                    <a:pt x="10422588" y="2842147"/>
                  </a:cubicBezTo>
                  <a:cubicBezTo>
                    <a:pt x="10422588" y="2617908"/>
                    <a:pt x="10604370" y="2436126"/>
                    <a:pt x="10828609" y="2436126"/>
                  </a:cubicBezTo>
                  <a:close/>
                  <a:moveTo>
                    <a:pt x="9838795" y="2436126"/>
                  </a:moveTo>
                  <a:cubicBezTo>
                    <a:pt x="10063034" y="2436126"/>
                    <a:pt x="10244816" y="2617908"/>
                    <a:pt x="10244816" y="2842147"/>
                  </a:cubicBezTo>
                  <a:cubicBezTo>
                    <a:pt x="10244816" y="3066386"/>
                    <a:pt x="10063034" y="3248168"/>
                    <a:pt x="9838795" y="3248168"/>
                  </a:cubicBezTo>
                  <a:cubicBezTo>
                    <a:pt x="9614556" y="3248168"/>
                    <a:pt x="9432774" y="3066386"/>
                    <a:pt x="9432774" y="2842147"/>
                  </a:cubicBezTo>
                  <a:cubicBezTo>
                    <a:pt x="9432774" y="2617908"/>
                    <a:pt x="9614556" y="2436126"/>
                    <a:pt x="9838795" y="2436126"/>
                  </a:cubicBezTo>
                  <a:close/>
                  <a:moveTo>
                    <a:pt x="8848981" y="2436126"/>
                  </a:moveTo>
                  <a:cubicBezTo>
                    <a:pt x="9073220" y="2436126"/>
                    <a:pt x="9255002" y="2617908"/>
                    <a:pt x="9255002" y="2842147"/>
                  </a:cubicBezTo>
                  <a:cubicBezTo>
                    <a:pt x="9255002" y="3066386"/>
                    <a:pt x="9073220" y="3248168"/>
                    <a:pt x="8848981" y="3248168"/>
                  </a:cubicBezTo>
                  <a:cubicBezTo>
                    <a:pt x="8624742" y="3248168"/>
                    <a:pt x="8442960" y="3066386"/>
                    <a:pt x="8442960" y="2842147"/>
                  </a:cubicBezTo>
                  <a:cubicBezTo>
                    <a:pt x="8442960" y="2617908"/>
                    <a:pt x="8624742" y="2436126"/>
                    <a:pt x="8848981" y="2436126"/>
                  </a:cubicBezTo>
                  <a:close/>
                  <a:moveTo>
                    <a:pt x="7859167" y="2436126"/>
                  </a:moveTo>
                  <a:cubicBezTo>
                    <a:pt x="8083406" y="2436126"/>
                    <a:pt x="8265188" y="2617908"/>
                    <a:pt x="8265188" y="2842147"/>
                  </a:cubicBezTo>
                  <a:cubicBezTo>
                    <a:pt x="8265188" y="3066386"/>
                    <a:pt x="8083406" y="3248168"/>
                    <a:pt x="7859167" y="3248168"/>
                  </a:cubicBezTo>
                  <a:cubicBezTo>
                    <a:pt x="7634928" y="3248168"/>
                    <a:pt x="7453146" y="3066386"/>
                    <a:pt x="7453146" y="2842147"/>
                  </a:cubicBezTo>
                  <a:cubicBezTo>
                    <a:pt x="7453146" y="2617908"/>
                    <a:pt x="7634928" y="2436126"/>
                    <a:pt x="7859167" y="2436126"/>
                  </a:cubicBezTo>
                  <a:close/>
                  <a:moveTo>
                    <a:pt x="6853947" y="2436126"/>
                  </a:moveTo>
                  <a:cubicBezTo>
                    <a:pt x="7078186" y="2436126"/>
                    <a:pt x="7259968" y="2617908"/>
                    <a:pt x="7259968" y="2842147"/>
                  </a:cubicBezTo>
                  <a:cubicBezTo>
                    <a:pt x="7259968" y="3066386"/>
                    <a:pt x="7078186" y="3248168"/>
                    <a:pt x="6853947" y="3248168"/>
                  </a:cubicBezTo>
                  <a:cubicBezTo>
                    <a:pt x="6629708" y="3248168"/>
                    <a:pt x="6447926" y="3066386"/>
                    <a:pt x="6447926" y="2842147"/>
                  </a:cubicBezTo>
                  <a:cubicBezTo>
                    <a:pt x="6447926" y="2617908"/>
                    <a:pt x="6629708" y="2436126"/>
                    <a:pt x="6853947" y="2436126"/>
                  </a:cubicBezTo>
                  <a:close/>
                  <a:moveTo>
                    <a:pt x="5864140" y="2436126"/>
                  </a:moveTo>
                  <a:cubicBezTo>
                    <a:pt x="6088378" y="2436126"/>
                    <a:pt x="6270154" y="2617908"/>
                    <a:pt x="6270154" y="2842147"/>
                  </a:cubicBezTo>
                  <a:cubicBezTo>
                    <a:pt x="6270154" y="3066386"/>
                    <a:pt x="6088378" y="3248168"/>
                    <a:pt x="5864140" y="3248168"/>
                  </a:cubicBezTo>
                  <a:cubicBezTo>
                    <a:pt x="5639898" y="3248168"/>
                    <a:pt x="5458121" y="3066386"/>
                    <a:pt x="5458121" y="2842147"/>
                  </a:cubicBezTo>
                  <a:cubicBezTo>
                    <a:pt x="5458121" y="2617908"/>
                    <a:pt x="5639898" y="2436126"/>
                    <a:pt x="5864140" y="2436126"/>
                  </a:cubicBezTo>
                  <a:close/>
                  <a:moveTo>
                    <a:pt x="4874326" y="2436126"/>
                  </a:moveTo>
                  <a:cubicBezTo>
                    <a:pt x="5098566" y="2436126"/>
                    <a:pt x="5280347" y="2617908"/>
                    <a:pt x="5280347" y="2842147"/>
                  </a:cubicBezTo>
                  <a:cubicBezTo>
                    <a:pt x="5280347" y="3066386"/>
                    <a:pt x="5098566" y="3248168"/>
                    <a:pt x="4874326" y="3248168"/>
                  </a:cubicBezTo>
                  <a:cubicBezTo>
                    <a:pt x="4650085" y="3248168"/>
                    <a:pt x="4468303" y="3066386"/>
                    <a:pt x="4468303" y="2842147"/>
                  </a:cubicBezTo>
                  <a:cubicBezTo>
                    <a:pt x="4468303" y="2617908"/>
                    <a:pt x="4650085" y="2436126"/>
                    <a:pt x="4874326" y="2436126"/>
                  </a:cubicBezTo>
                  <a:close/>
                  <a:moveTo>
                    <a:pt x="3884509" y="2436126"/>
                  </a:moveTo>
                  <a:cubicBezTo>
                    <a:pt x="4108747" y="2436126"/>
                    <a:pt x="4290532" y="2617908"/>
                    <a:pt x="4290532" y="2842147"/>
                  </a:cubicBezTo>
                  <a:cubicBezTo>
                    <a:pt x="4290532" y="3066386"/>
                    <a:pt x="4108747" y="3248168"/>
                    <a:pt x="3884509" y="3248168"/>
                  </a:cubicBezTo>
                  <a:cubicBezTo>
                    <a:pt x="3660268" y="3248168"/>
                    <a:pt x="3478486" y="3066386"/>
                    <a:pt x="3478486" y="2842147"/>
                  </a:cubicBezTo>
                  <a:cubicBezTo>
                    <a:pt x="3478486" y="2617908"/>
                    <a:pt x="3660268" y="2436126"/>
                    <a:pt x="3884509" y="2436126"/>
                  </a:cubicBezTo>
                  <a:close/>
                  <a:moveTo>
                    <a:pt x="2894697" y="2436126"/>
                  </a:moveTo>
                  <a:cubicBezTo>
                    <a:pt x="3118934" y="2436126"/>
                    <a:pt x="3300717" y="2617908"/>
                    <a:pt x="3300717" y="2842147"/>
                  </a:cubicBezTo>
                  <a:cubicBezTo>
                    <a:pt x="3300717" y="3066386"/>
                    <a:pt x="3118934" y="3248168"/>
                    <a:pt x="2894697" y="3248168"/>
                  </a:cubicBezTo>
                  <a:cubicBezTo>
                    <a:pt x="2670456" y="3248168"/>
                    <a:pt x="2488675" y="3066386"/>
                    <a:pt x="2488675" y="2842147"/>
                  </a:cubicBezTo>
                  <a:cubicBezTo>
                    <a:pt x="2488675" y="2617908"/>
                    <a:pt x="2670456" y="2436126"/>
                    <a:pt x="2894697" y="2436126"/>
                  </a:cubicBezTo>
                  <a:close/>
                  <a:moveTo>
                    <a:pt x="1904881" y="2436126"/>
                  </a:moveTo>
                  <a:cubicBezTo>
                    <a:pt x="2129121" y="2436126"/>
                    <a:pt x="2310903" y="2617908"/>
                    <a:pt x="2310903" y="2842147"/>
                  </a:cubicBezTo>
                  <a:cubicBezTo>
                    <a:pt x="2310903" y="3066386"/>
                    <a:pt x="2129121" y="3248168"/>
                    <a:pt x="1904881" y="3248168"/>
                  </a:cubicBezTo>
                  <a:cubicBezTo>
                    <a:pt x="1680644" y="3248168"/>
                    <a:pt x="1498863" y="3066386"/>
                    <a:pt x="1498863" y="2842147"/>
                  </a:cubicBezTo>
                  <a:cubicBezTo>
                    <a:pt x="1498863" y="2617908"/>
                    <a:pt x="1680644" y="2436126"/>
                    <a:pt x="1904881" y="2436126"/>
                  </a:cubicBezTo>
                  <a:close/>
                  <a:moveTo>
                    <a:pt x="915071" y="2436126"/>
                  </a:moveTo>
                  <a:cubicBezTo>
                    <a:pt x="1139309" y="2436126"/>
                    <a:pt x="1321091" y="2617908"/>
                    <a:pt x="1321091" y="2842147"/>
                  </a:cubicBezTo>
                  <a:cubicBezTo>
                    <a:pt x="1321091" y="3066386"/>
                    <a:pt x="1139309" y="3248168"/>
                    <a:pt x="915071" y="3248168"/>
                  </a:cubicBezTo>
                  <a:cubicBezTo>
                    <a:pt x="690831" y="3248168"/>
                    <a:pt x="509048" y="3066386"/>
                    <a:pt x="509048" y="2842147"/>
                  </a:cubicBezTo>
                  <a:cubicBezTo>
                    <a:pt x="509048" y="2617908"/>
                    <a:pt x="690831" y="2436126"/>
                    <a:pt x="915071" y="2436126"/>
                  </a:cubicBezTo>
                  <a:close/>
                  <a:moveTo>
                    <a:pt x="13289003" y="1624084"/>
                  </a:moveTo>
                  <a:cubicBezTo>
                    <a:pt x="13513242" y="1624084"/>
                    <a:pt x="13695024" y="1805866"/>
                    <a:pt x="13695024" y="2030105"/>
                  </a:cubicBezTo>
                  <a:cubicBezTo>
                    <a:pt x="13695024" y="2254344"/>
                    <a:pt x="13513242" y="2436126"/>
                    <a:pt x="13289003" y="2436126"/>
                  </a:cubicBezTo>
                  <a:cubicBezTo>
                    <a:pt x="13064764" y="2436126"/>
                    <a:pt x="12882982" y="2254344"/>
                    <a:pt x="12882982" y="2030105"/>
                  </a:cubicBezTo>
                  <a:cubicBezTo>
                    <a:pt x="12882982" y="1805866"/>
                    <a:pt x="13064764" y="1624084"/>
                    <a:pt x="13289003" y="1624084"/>
                  </a:cubicBezTo>
                  <a:close/>
                  <a:moveTo>
                    <a:pt x="12299189" y="1624084"/>
                  </a:moveTo>
                  <a:cubicBezTo>
                    <a:pt x="12523428" y="1624084"/>
                    <a:pt x="12705210" y="1805866"/>
                    <a:pt x="12705210" y="2030105"/>
                  </a:cubicBezTo>
                  <a:cubicBezTo>
                    <a:pt x="12705210" y="2254344"/>
                    <a:pt x="12523428" y="2436126"/>
                    <a:pt x="12299189" y="2436126"/>
                  </a:cubicBezTo>
                  <a:cubicBezTo>
                    <a:pt x="12074950" y="2436126"/>
                    <a:pt x="11893168" y="2254344"/>
                    <a:pt x="11893168" y="2030105"/>
                  </a:cubicBezTo>
                  <a:cubicBezTo>
                    <a:pt x="11893168" y="1805866"/>
                    <a:pt x="12074950" y="1624084"/>
                    <a:pt x="12299189" y="1624084"/>
                  </a:cubicBezTo>
                  <a:close/>
                  <a:moveTo>
                    <a:pt x="11309375" y="1624084"/>
                  </a:moveTo>
                  <a:cubicBezTo>
                    <a:pt x="11533614" y="1624084"/>
                    <a:pt x="11715396" y="1805866"/>
                    <a:pt x="11715396" y="2030105"/>
                  </a:cubicBezTo>
                  <a:cubicBezTo>
                    <a:pt x="11715396" y="2254344"/>
                    <a:pt x="11533614" y="2436126"/>
                    <a:pt x="11309375" y="2436126"/>
                  </a:cubicBezTo>
                  <a:cubicBezTo>
                    <a:pt x="11085136" y="2436126"/>
                    <a:pt x="10903354" y="2254344"/>
                    <a:pt x="10903354" y="2030105"/>
                  </a:cubicBezTo>
                  <a:cubicBezTo>
                    <a:pt x="10903354" y="1805866"/>
                    <a:pt x="11085136" y="1624084"/>
                    <a:pt x="11309375" y="1624084"/>
                  </a:cubicBezTo>
                  <a:close/>
                  <a:moveTo>
                    <a:pt x="10319561" y="1624084"/>
                  </a:moveTo>
                  <a:cubicBezTo>
                    <a:pt x="10543800" y="1624084"/>
                    <a:pt x="10725582" y="1805866"/>
                    <a:pt x="10725582" y="2030105"/>
                  </a:cubicBezTo>
                  <a:cubicBezTo>
                    <a:pt x="10725582" y="2254344"/>
                    <a:pt x="10543800" y="2436126"/>
                    <a:pt x="10319561" y="2436126"/>
                  </a:cubicBezTo>
                  <a:cubicBezTo>
                    <a:pt x="10095322" y="2436126"/>
                    <a:pt x="9913540" y="2254344"/>
                    <a:pt x="9913540" y="2030105"/>
                  </a:cubicBezTo>
                  <a:cubicBezTo>
                    <a:pt x="9913540" y="1805866"/>
                    <a:pt x="10095322" y="1624084"/>
                    <a:pt x="10319561" y="1624084"/>
                  </a:cubicBezTo>
                  <a:close/>
                  <a:moveTo>
                    <a:pt x="9329747" y="1624084"/>
                  </a:moveTo>
                  <a:cubicBezTo>
                    <a:pt x="9553986" y="1624084"/>
                    <a:pt x="9735768" y="1805866"/>
                    <a:pt x="9735768" y="2030105"/>
                  </a:cubicBezTo>
                  <a:cubicBezTo>
                    <a:pt x="9735768" y="2254344"/>
                    <a:pt x="9553986" y="2436126"/>
                    <a:pt x="9329747" y="2436126"/>
                  </a:cubicBezTo>
                  <a:cubicBezTo>
                    <a:pt x="9105508" y="2436126"/>
                    <a:pt x="8923726" y="2254344"/>
                    <a:pt x="8923726" y="2030105"/>
                  </a:cubicBezTo>
                  <a:cubicBezTo>
                    <a:pt x="8923726" y="1805866"/>
                    <a:pt x="9105508" y="1624084"/>
                    <a:pt x="9329747" y="1624084"/>
                  </a:cubicBezTo>
                  <a:close/>
                  <a:moveTo>
                    <a:pt x="8339933" y="1624084"/>
                  </a:moveTo>
                  <a:cubicBezTo>
                    <a:pt x="8564172" y="1624084"/>
                    <a:pt x="8745954" y="1805866"/>
                    <a:pt x="8745954" y="2030105"/>
                  </a:cubicBezTo>
                  <a:cubicBezTo>
                    <a:pt x="8745954" y="2254344"/>
                    <a:pt x="8564172" y="2436126"/>
                    <a:pt x="8339933" y="2436126"/>
                  </a:cubicBezTo>
                  <a:cubicBezTo>
                    <a:pt x="8115694" y="2436126"/>
                    <a:pt x="7933912" y="2254344"/>
                    <a:pt x="7933912" y="2030105"/>
                  </a:cubicBezTo>
                  <a:cubicBezTo>
                    <a:pt x="7933912" y="1805866"/>
                    <a:pt x="8115694" y="1624084"/>
                    <a:pt x="8339933" y="1624084"/>
                  </a:cubicBezTo>
                  <a:close/>
                  <a:moveTo>
                    <a:pt x="7350119" y="1624084"/>
                  </a:moveTo>
                  <a:cubicBezTo>
                    <a:pt x="7574358" y="1624084"/>
                    <a:pt x="7756140" y="1805866"/>
                    <a:pt x="7756140" y="2030105"/>
                  </a:cubicBezTo>
                  <a:cubicBezTo>
                    <a:pt x="7756140" y="2254344"/>
                    <a:pt x="7574358" y="2436126"/>
                    <a:pt x="7350119" y="2436126"/>
                  </a:cubicBezTo>
                  <a:cubicBezTo>
                    <a:pt x="7125880" y="2436126"/>
                    <a:pt x="6944098" y="2254344"/>
                    <a:pt x="6944098" y="2030105"/>
                  </a:cubicBezTo>
                  <a:cubicBezTo>
                    <a:pt x="6944098" y="1805866"/>
                    <a:pt x="7125880" y="1624084"/>
                    <a:pt x="7350119" y="1624084"/>
                  </a:cubicBezTo>
                  <a:close/>
                  <a:moveTo>
                    <a:pt x="6344899" y="1624084"/>
                  </a:moveTo>
                  <a:cubicBezTo>
                    <a:pt x="6569138" y="1624084"/>
                    <a:pt x="6750920" y="1805866"/>
                    <a:pt x="6750920" y="2030105"/>
                  </a:cubicBezTo>
                  <a:cubicBezTo>
                    <a:pt x="6750920" y="2254344"/>
                    <a:pt x="6569138" y="2436126"/>
                    <a:pt x="6344899" y="2436126"/>
                  </a:cubicBezTo>
                  <a:cubicBezTo>
                    <a:pt x="6120660" y="2436126"/>
                    <a:pt x="5938886" y="2254344"/>
                    <a:pt x="5938886" y="2030105"/>
                  </a:cubicBezTo>
                  <a:cubicBezTo>
                    <a:pt x="5938886" y="1805866"/>
                    <a:pt x="6120660" y="1624084"/>
                    <a:pt x="6344899" y="1624084"/>
                  </a:cubicBezTo>
                  <a:close/>
                  <a:moveTo>
                    <a:pt x="5355093" y="1624084"/>
                  </a:moveTo>
                  <a:cubicBezTo>
                    <a:pt x="5579332" y="1624084"/>
                    <a:pt x="5761113" y="1805866"/>
                    <a:pt x="5761113" y="2030105"/>
                  </a:cubicBezTo>
                  <a:cubicBezTo>
                    <a:pt x="5761113" y="2254344"/>
                    <a:pt x="5579332" y="2436126"/>
                    <a:pt x="5355093" y="2436126"/>
                  </a:cubicBezTo>
                  <a:cubicBezTo>
                    <a:pt x="5130853" y="2436126"/>
                    <a:pt x="4949070" y="2254344"/>
                    <a:pt x="4949070" y="2030105"/>
                  </a:cubicBezTo>
                  <a:cubicBezTo>
                    <a:pt x="4949070" y="1805866"/>
                    <a:pt x="5130853" y="1624084"/>
                    <a:pt x="5355093" y="1624084"/>
                  </a:cubicBezTo>
                  <a:close/>
                  <a:moveTo>
                    <a:pt x="4365276" y="1624084"/>
                  </a:moveTo>
                  <a:cubicBezTo>
                    <a:pt x="4589514" y="1624084"/>
                    <a:pt x="4771297" y="1805866"/>
                    <a:pt x="4771297" y="2030105"/>
                  </a:cubicBezTo>
                  <a:cubicBezTo>
                    <a:pt x="4771297" y="2254344"/>
                    <a:pt x="4589514" y="2436126"/>
                    <a:pt x="4365276" y="2436126"/>
                  </a:cubicBezTo>
                  <a:cubicBezTo>
                    <a:pt x="4141037" y="2436126"/>
                    <a:pt x="3959255" y="2254344"/>
                    <a:pt x="3959255" y="2030105"/>
                  </a:cubicBezTo>
                  <a:cubicBezTo>
                    <a:pt x="3959255" y="1805866"/>
                    <a:pt x="4141037" y="1624084"/>
                    <a:pt x="4365276" y="1624084"/>
                  </a:cubicBezTo>
                  <a:close/>
                  <a:moveTo>
                    <a:pt x="3375459" y="1624084"/>
                  </a:moveTo>
                  <a:cubicBezTo>
                    <a:pt x="3599701" y="1624084"/>
                    <a:pt x="3781479" y="1805866"/>
                    <a:pt x="3781479" y="2030105"/>
                  </a:cubicBezTo>
                  <a:cubicBezTo>
                    <a:pt x="3781479" y="2254344"/>
                    <a:pt x="3599701" y="2436126"/>
                    <a:pt x="3375459" y="2436126"/>
                  </a:cubicBezTo>
                  <a:cubicBezTo>
                    <a:pt x="3151222" y="2436126"/>
                    <a:pt x="2969441" y="2254344"/>
                    <a:pt x="2969441" y="2030105"/>
                  </a:cubicBezTo>
                  <a:cubicBezTo>
                    <a:pt x="2969441" y="1805866"/>
                    <a:pt x="3151222" y="1624084"/>
                    <a:pt x="3375459" y="1624084"/>
                  </a:cubicBezTo>
                  <a:close/>
                  <a:moveTo>
                    <a:pt x="2385648" y="1624084"/>
                  </a:moveTo>
                  <a:cubicBezTo>
                    <a:pt x="2609887" y="1624084"/>
                    <a:pt x="2791669" y="1805866"/>
                    <a:pt x="2791669" y="2030105"/>
                  </a:cubicBezTo>
                  <a:cubicBezTo>
                    <a:pt x="2791669" y="2254344"/>
                    <a:pt x="2609887" y="2436126"/>
                    <a:pt x="2385648" y="2436126"/>
                  </a:cubicBezTo>
                  <a:cubicBezTo>
                    <a:pt x="2161408" y="2436126"/>
                    <a:pt x="1979627" y="2254344"/>
                    <a:pt x="1979627" y="2030105"/>
                  </a:cubicBezTo>
                  <a:cubicBezTo>
                    <a:pt x="1979627" y="1805866"/>
                    <a:pt x="2161408" y="1624084"/>
                    <a:pt x="2385648" y="1624084"/>
                  </a:cubicBezTo>
                  <a:close/>
                  <a:moveTo>
                    <a:pt x="1395836" y="1624084"/>
                  </a:moveTo>
                  <a:cubicBezTo>
                    <a:pt x="1620075" y="1624084"/>
                    <a:pt x="1801857" y="1805866"/>
                    <a:pt x="1801857" y="2030105"/>
                  </a:cubicBezTo>
                  <a:cubicBezTo>
                    <a:pt x="1801857" y="2254344"/>
                    <a:pt x="1620075" y="2436126"/>
                    <a:pt x="1395836" y="2436126"/>
                  </a:cubicBezTo>
                  <a:cubicBezTo>
                    <a:pt x="1171597" y="2436126"/>
                    <a:pt x="989816" y="2254344"/>
                    <a:pt x="989816" y="2030105"/>
                  </a:cubicBezTo>
                  <a:cubicBezTo>
                    <a:pt x="989816" y="1805866"/>
                    <a:pt x="1171597" y="1624084"/>
                    <a:pt x="1395836" y="1624084"/>
                  </a:cubicBezTo>
                  <a:close/>
                  <a:moveTo>
                    <a:pt x="406023" y="1624084"/>
                  </a:moveTo>
                  <a:cubicBezTo>
                    <a:pt x="630260" y="1624084"/>
                    <a:pt x="812043" y="1805866"/>
                    <a:pt x="812043" y="2030105"/>
                  </a:cubicBezTo>
                  <a:cubicBezTo>
                    <a:pt x="812043" y="2254344"/>
                    <a:pt x="630260" y="2436126"/>
                    <a:pt x="406023" y="2436126"/>
                  </a:cubicBezTo>
                  <a:cubicBezTo>
                    <a:pt x="181782" y="2436126"/>
                    <a:pt x="0" y="2254344"/>
                    <a:pt x="0" y="2030105"/>
                  </a:cubicBezTo>
                  <a:cubicBezTo>
                    <a:pt x="0" y="1805866"/>
                    <a:pt x="181782" y="1624084"/>
                    <a:pt x="406023" y="1624084"/>
                  </a:cubicBezTo>
                  <a:close/>
                  <a:moveTo>
                    <a:pt x="13798051" y="812042"/>
                  </a:moveTo>
                  <a:cubicBezTo>
                    <a:pt x="14022290" y="812042"/>
                    <a:pt x="14204072" y="993824"/>
                    <a:pt x="14204072" y="1218063"/>
                  </a:cubicBezTo>
                  <a:cubicBezTo>
                    <a:pt x="14204072" y="1442302"/>
                    <a:pt x="14022290" y="1624084"/>
                    <a:pt x="13798051" y="1624084"/>
                  </a:cubicBezTo>
                  <a:cubicBezTo>
                    <a:pt x="13573812" y="1624084"/>
                    <a:pt x="13392030" y="1442302"/>
                    <a:pt x="13392030" y="1218063"/>
                  </a:cubicBezTo>
                  <a:cubicBezTo>
                    <a:pt x="13392030" y="993824"/>
                    <a:pt x="13573812" y="812042"/>
                    <a:pt x="13798051" y="812042"/>
                  </a:cubicBezTo>
                  <a:close/>
                  <a:moveTo>
                    <a:pt x="12808237" y="812042"/>
                  </a:moveTo>
                  <a:cubicBezTo>
                    <a:pt x="13032476" y="812042"/>
                    <a:pt x="13214258" y="993824"/>
                    <a:pt x="13214258" y="1218063"/>
                  </a:cubicBezTo>
                  <a:cubicBezTo>
                    <a:pt x="13214258" y="1442302"/>
                    <a:pt x="13032476" y="1624084"/>
                    <a:pt x="12808237" y="1624084"/>
                  </a:cubicBezTo>
                  <a:cubicBezTo>
                    <a:pt x="12583998" y="1624084"/>
                    <a:pt x="12402216" y="1442302"/>
                    <a:pt x="12402216" y="1218063"/>
                  </a:cubicBezTo>
                  <a:cubicBezTo>
                    <a:pt x="12402216" y="993824"/>
                    <a:pt x="12583998" y="812042"/>
                    <a:pt x="12808237" y="812042"/>
                  </a:cubicBezTo>
                  <a:close/>
                  <a:moveTo>
                    <a:pt x="11818423" y="812042"/>
                  </a:moveTo>
                  <a:cubicBezTo>
                    <a:pt x="12042662" y="812042"/>
                    <a:pt x="12224444" y="993824"/>
                    <a:pt x="12224444" y="1218063"/>
                  </a:cubicBezTo>
                  <a:cubicBezTo>
                    <a:pt x="12224444" y="1442302"/>
                    <a:pt x="12042662" y="1624084"/>
                    <a:pt x="11818423" y="1624084"/>
                  </a:cubicBezTo>
                  <a:cubicBezTo>
                    <a:pt x="11594184" y="1624084"/>
                    <a:pt x="11412402" y="1442302"/>
                    <a:pt x="11412402" y="1218063"/>
                  </a:cubicBezTo>
                  <a:cubicBezTo>
                    <a:pt x="11412402" y="993824"/>
                    <a:pt x="11594184" y="812042"/>
                    <a:pt x="11818423" y="812042"/>
                  </a:cubicBezTo>
                  <a:close/>
                  <a:moveTo>
                    <a:pt x="10828609" y="812042"/>
                  </a:moveTo>
                  <a:cubicBezTo>
                    <a:pt x="11052848" y="812042"/>
                    <a:pt x="11234630" y="993824"/>
                    <a:pt x="11234630" y="1218063"/>
                  </a:cubicBezTo>
                  <a:cubicBezTo>
                    <a:pt x="11234630" y="1442302"/>
                    <a:pt x="11052848" y="1624084"/>
                    <a:pt x="10828609" y="1624084"/>
                  </a:cubicBezTo>
                  <a:cubicBezTo>
                    <a:pt x="10604370" y="1624084"/>
                    <a:pt x="10422588" y="1442302"/>
                    <a:pt x="10422588" y="1218063"/>
                  </a:cubicBezTo>
                  <a:cubicBezTo>
                    <a:pt x="10422588" y="993824"/>
                    <a:pt x="10604370" y="812042"/>
                    <a:pt x="10828609" y="812042"/>
                  </a:cubicBezTo>
                  <a:close/>
                  <a:moveTo>
                    <a:pt x="9838795" y="812042"/>
                  </a:moveTo>
                  <a:cubicBezTo>
                    <a:pt x="10063034" y="812042"/>
                    <a:pt x="10244816" y="993824"/>
                    <a:pt x="10244816" y="1218063"/>
                  </a:cubicBezTo>
                  <a:cubicBezTo>
                    <a:pt x="10244816" y="1442302"/>
                    <a:pt x="10063034" y="1624084"/>
                    <a:pt x="9838795" y="1624084"/>
                  </a:cubicBezTo>
                  <a:cubicBezTo>
                    <a:pt x="9614556" y="1624084"/>
                    <a:pt x="9432774" y="1442302"/>
                    <a:pt x="9432774" y="1218063"/>
                  </a:cubicBezTo>
                  <a:cubicBezTo>
                    <a:pt x="9432774" y="993824"/>
                    <a:pt x="9614556" y="812042"/>
                    <a:pt x="9838795" y="812042"/>
                  </a:cubicBezTo>
                  <a:close/>
                  <a:moveTo>
                    <a:pt x="8848981" y="812042"/>
                  </a:moveTo>
                  <a:cubicBezTo>
                    <a:pt x="9073220" y="812042"/>
                    <a:pt x="9255002" y="993824"/>
                    <a:pt x="9255002" y="1218063"/>
                  </a:cubicBezTo>
                  <a:cubicBezTo>
                    <a:pt x="9255002" y="1442302"/>
                    <a:pt x="9073220" y="1624084"/>
                    <a:pt x="8848981" y="1624084"/>
                  </a:cubicBezTo>
                  <a:cubicBezTo>
                    <a:pt x="8624742" y="1624084"/>
                    <a:pt x="8442960" y="1442302"/>
                    <a:pt x="8442960" y="1218063"/>
                  </a:cubicBezTo>
                  <a:cubicBezTo>
                    <a:pt x="8442960" y="993824"/>
                    <a:pt x="8624742" y="812042"/>
                    <a:pt x="8848981" y="812042"/>
                  </a:cubicBezTo>
                  <a:close/>
                  <a:moveTo>
                    <a:pt x="7859167" y="812042"/>
                  </a:moveTo>
                  <a:cubicBezTo>
                    <a:pt x="8083406" y="812042"/>
                    <a:pt x="8265188" y="993824"/>
                    <a:pt x="8265188" y="1218063"/>
                  </a:cubicBezTo>
                  <a:cubicBezTo>
                    <a:pt x="8265188" y="1442302"/>
                    <a:pt x="8083406" y="1624084"/>
                    <a:pt x="7859167" y="1624084"/>
                  </a:cubicBezTo>
                  <a:cubicBezTo>
                    <a:pt x="7634928" y="1624084"/>
                    <a:pt x="7453146" y="1442302"/>
                    <a:pt x="7453146" y="1218063"/>
                  </a:cubicBezTo>
                  <a:cubicBezTo>
                    <a:pt x="7453146" y="993824"/>
                    <a:pt x="7634928" y="812042"/>
                    <a:pt x="7859167" y="812042"/>
                  </a:cubicBezTo>
                  <a:close/>
                  <a:moveTo>
                    <a:pt x="6853947" y="812042"/>
                  </a:moveTo>
                  <a:cubicBezTo>
                    <a:pt x="7078186" y="812042"/>
                    <a:pt x="7259968" y="993824"/>
                    <a:pt x="7259968" y="1218063"/>
                  </a:cubicBezTo>
                  <a:cubicBezTo>
                    <a:pt x="7259968" y="1442302"/>
                    <a:pt x="7078186" y="1624084"/>
                    <a:pt x="6853947" y="1624084"/>
                  </a:cubicBezTo>
                  <a:cubicBezTo>
                    <a:pt x="6629708" y="1624084"/>
                    <a:pt x="6447926" y="1442302"/>
                    <a:pt x="6447926" y="1218063"/>
                  </a:cubicBezTo>
                  <a:cubicBezTo>
                    <a:pt x="6447926" y="993824"/>
                    <a:pt x="6629708" y="812042"/>
                    <a:pt x="6853947" y="812042"/>
                  </a:cubicBezTo>
                  <a:close/>
                  <a:moveTo>
                    <a:pt x="5864140" y="812042"/>
                  </a:moveTo>
                  <a:cubicBezTo>
                    <a:pt x="6088378" y="812042"/>
                    <a:pt x="6270154" y="993824"/>
                    <a:pt x="6270154" y="1218063"/>
                  </a:cubicBezTo>
                  <a:cubicBezTo>
                    <a:pt x="6270154" y="1442302"/>
                    <a:pt x="6088378" y="1624084"/>
                    <a:pt x="5864140" y="1624084"/>
                  </a:cubicBezTo>
                  <a:cubicBezTo>
                    <a:pt x="5639898" y="1624084"/>
                    <a:pt x="5458121" y="1442302"/>
                    <a:pt x="5458121" y="1218063"/>
                  </a:cubicBezTo>
                  <a:cubicBezTo>
                    <a:pt x="5458121" y="993824"/>
                    <a:pt x="5639898" y="812042"/>
                    <a:pt x="5864140" y="812042"/>
                  </a:cubicBezTo>
                  <a:close/>
                  <a:moveTo>
                    <a:pt x="4874326" y="812042"/>
                  </a:moveTo>
                  <a:cubicBezTo>
                    <a:pt x="5098566" y="812042"/>
                    <a:pt x="5280347" y="993824"/>
                    <a:pt x="5280347" y="1218063"/>
                  </a:cubicBezTo>
                  <a:cubicBezTo>
                    <a:pt x="5280347" y="1442302"/>
                    <a:pt x="5098566" y="1624084"/>
                    <a:pt x="4874326" y="1624084"/>
                  </a:cubicBezTo>
                  <a:cubicBezTo>
                    <a:pt x="4650085" y="1624084"/>
                    <a:pt x="4468303" y="1442302"/>
                    <a:pt x="4468303" y="1218063"/>
                  </a:cubicBezTo>
                  <a:cubicBezTo>
                    <a:pt x="4468303" y="993824"/>
                    <a:pt x="4650085" y="812042"/>
                    <a:pt x="4874326" y="812042"/>
                  </a:cubicBezTo>
                  <a:close/>
                  <a:moveTo>
                    <a:pt x="3884509" y="812042"/>
                  </a:moveTo>
                  <a:cubicBezTo>
                    <a:pt x="4108747" y="812042"/>
                    <a:pt x="4290532" y="993824"/>
                    <a:pt x="4290532" y="1218063"/>
                  </a:cubicBezTo>
                  <a:cubicBezTo>
                    <a:pt x="4290532" y="1442302"/>
                    <a:pt x="4108747" y="1624084"/>
                    <a:pt x="3884509" y="1624084"/>
                  </a:cubicBezTo>
                  <a:cubicBezTo>
                    <a:pt x="3660268" y="1624084"/>
                    <a:pt x="3478486" y="1442302"/>
                    <a:pt x="3478486" y="1218063"/>
                  </a:cubicBezTo>
                  <a:cubicBezTo>
                    <a:pt x="3478486" y="993824"/>
                    <a:pt x="3660268" y="812042"/>
                    <a:pt x="3884509" y="812042"/>
                  </a:cubicBezTo>
                  <a:close/>
                  <a:moveTo>
                    <a:pt x="2894697" y="812042"/>
                  </a:moveTo>
                  <a:cubicBezTo>
                    <a:pt x="3118934" y="812042"/>
                    <a:pt x="3300717" y="993824"/>
                    <a:pt x="3300717" y="1218063"/>
                  </a:cubicBezTo>
                  <a:cubicBezTo>
                    <a:pt x="3300717" y="1442302"/>
                    <a:pt x="3118934" y="1624084"/>
                    <a:pt x="2894697" y="1624084"/>
                  </a:cubicBezTo>
                  <a:cubicBezTo>
                    <a:pt x="2670456" y="1624084"/>
                    <a:pt x="2488675" y="1442302"/>
                    <a:pt x="2488675" y="1218063"/>
                  </a:cubicBezTo>
                  <a:cubicBezTo>
                    <a:pt x="2488675" y="993824"/>
                    <a:pt x="2670456" y="812042"/>
                    <a:pt x="2894697" y="812042"/>
                  </a:cubicBezTo>
                  <a:close/>
                  <a:moveTo>
                    <a:pt x="1904881" y="812042"/>
                  </a:moveTo>
                  <a:cubicBezTo>
                    <a:pt x="2129121" y="812042"/>
                    <a:pt x="2310903" y="993824"/>
                    <a:pt x="2310903" y="1218063"/>
                  </a:cubicBezTo>
                  <a:cubicBezTo>
                    <a:pt x="2310903" y="1442302"/>
                    <a:pt x="2129121" y="1624084"/>
                    <a:pt x="1904881" y="1624084"/>
                  </a:cubicBezTo>
                  <a:cubicBezTo>
                    <a:pt x="1680644" y="1624084"/>
                    <a:pt x="1498863" y="1442302"/>
                    <a:pt x="1498863" y="1218063"/>
                  </a:cubicBezTo>
                  <a:cubicBezTo>
                    <a:pt x="1498863" y="993824"/>
                    <a:pt x="1680644" y="812042"/>
                    <a:pt x="1904881" y="812042"/>
                  </a:cubicBezTo>
                  <a:close/>
                  <a:moveTo>
                    <a:pt x="915071" y="812042"/>
                  </a:moveTo>
                  <a:cubicBezTo>
                    <a:pt x="1139309" y="812042"/>
                    <a:pt x="1321091" y="993824"/>
                    <a:pt x="1321091" y="1218063"/>
                  </a:cubicBezTo>
                  <a:cubicBezTo>
                    <a:pt x="1321091" y="1442302"/>
                    <a:pt x="1139309" y="1624084"/>
                    <a:pt x="915071" y="1624084"/>
                  </a:cubicBezTo>
                  <a:cubicBezTo>
                    <a:pt x="690831" y="1624084"/>
                    <a:pt x="509048" y="1442302"/>
                    <a:pt x="509048" y="1218063"/>
                  </a:cubicBezTo>
                  <a:cubicBezTo>
                    <a:pt x="509048" y="993824"/>
                    <a:pt x="690831" y="812042"/>
                    <a:pt x="915071" y="812042"/>
                  </a:cubicBezTo>
                  <a:close/>
                  <a:moveTo>
                    <a:pt x="6344899" y="1"/>
                  </a:moveTo>
                  <a:cubicBezTo>
                    <a:pt x="6569138" y="1"/>
                    <a:pt x="6750920" y="181783"/>
                    <a:pt x="6750920" y="406022"/>
                  </a:cubicBezTo>
                  <a:cubicBezTo>
                    <a:pt x="6750920" y="630261"/>
                    <a:pt x="6569138" y="812042"/>
                    <a:pt x="6344899" y="812042"/>
                  </a:cubicBezTo>
                  <a:cubicBezTo>
                    <a:pt x="6120660" y="812042"/>
                    <a:pt x="5938886" y="630261"/>
                    <a:pt x="5938886" y="406022"/>
                  </a:cubicBezTo>
                  <a:cubicBezTo>
                    <a:pt x="5938886" y="181783"/>
                    <a:pt x="6120660" y="1"/>
                    <a:pt x="6344899" y="1"/>
                  </a:cubicBezTo>
                  <a:close/>
                  <a:moveTo>
                    <a:pt x="5355093" y="1"/>
                  </a:moveTo>
                  <a:cubicBezTo>
                    <a:pt x="5579332" y="1"/>
                    <a:pt x="5761113" y="181783"/>
                    <a:pt x="5761113" y="406022"/>
                  </a:cubicBezTo>
                  <a:cubicBezTo>
                    <a:pt x="5761113" y="630261"/>
                    <a:pt x="5579332" y="812042"/>
                    <a:pt x="5355093" y="812042"/>
                  </a:cubicBezTo>
                  <a:cubicBezTo>
                    <a:pt x="5130853" y="812042"/>
                    <a:pt x="4949070" y="630261"/>
                    <a:pt x="4949070" y="406022"/>
                  </a:cubicBezTo>
                  <a:cubicBezTo>
                    <a:pt x="4949070" y="181783"/>
                    <a:pt x="5130853" y="1"/>
                    <a:pt x="5355093" y="1"/>
                  </a:cubicBezTo>
                  <a:close/>
                  <a:moveTo>
                    <a:pt x="4365276" y="1"/>
                  </a:moveTo>
                  <a:cubicBezTo>
                    <a:pt x="4589514" y="1"/>
                    <a:pt x="4771297" y="181783"/>
                    <a:pt x="4771297" y="406022"/>
                  </a:cubicBezTo>
                  <a:cubicBezTo>
                    <a:pt x="4771297" y="630261"/>
                    <a:pt x="4589514" y="812042"/>
                    <a:pt x="4365276" y="812042"/>
                  </a:cubicBezTo>
                  <a:cubicBezTo>
                    <a:pt x="4141037" y="812042"/>
                    <a:pt x="3959255" y="630261"/>
                    <a:pt x="3959255" y="406022"/>
                  </a:cubicBezTo>
                  <a:cubicBezTo>
                    <a:pt x="3959255" y="181783"/>
                    <a:pt x="4141037" y="1"/>
                    <a:pt x="4365276" y="1"/>
                  </a:cubicBezTo>
                  <a:close/>
                  <a:moveTo>
                    <a:pt x="3375459" y="1"/>
                  </a:moveTo>
                  <a:cubicBezTo>
                    <a:pt x="3599701" y="1"/>
                    <a:pt x="3781479" y="181783"/>
                    <a:pt x="3781479" y="406022"/>
                  </a:cubicBezTo>
                  <a:cubicBezTo>
                    <a:pt x="3781479" y="630261"/>
                    <a:pt x="3599701" y="812042"/>
                    <a:pt x="3375459" y="812042"/>
                  </a:cubicBezTo>
                  <a:cubicBezTo>
                    <a:pt x="3151222" y="812042"/>
                    <a:pt x="2969441" y="630261"/>
                    <a:pt x="2969441" y="406022"/>
                  </a:cubicBezTo>
                  <a:cubicBezTo>
                    <a:pt x="2969441" y="181783"/>
                    <a:pt x="3151222" y="1"/>
                    <a:pt x="3375459" y="1"/>
                  </a:cubicBezTo>
                  <a:close/>
                  <a:moveTo>
                    <a:pt x="2385648" y="1"/>
                  </a:moveTo>
                  <a:cubicBezTo>
                    <a:pt x="2609887" y="1"/>
                    <a:pt x="2791669" y="181783"/>
                    <a:pt x="2791669" y="406022"/>
                  </a:cubicBezTo>
                  <a:cubicBezTo>
                    <a:pt x="2791669" y="630261"/>
                    <a:pt x="2609887" y="812042"/>
                    <a:pt x="2385648" y="812042"/>
                  </a:cubicBezTo>
                  <a:cubicBezTo>
                    <a:pt x="2161408" y="812042"/>
                    <a:pt x="1979627" y="630261"/>
                    <a:pt x="1979627" y="406022"/>
                  </a:cubicBezTo>
                  <a:cubicBezTo>
                    <a:pt x="1979627" y="181783"/>
                    <a:pt x="2161408" y="1"/>
                    <a:pt x="2385648" y="1"/>
                  </a:cubicBezTo>
                  <a:close/>
                  <a:moveTo>
                    <a:pt x="1395836" y="1"/>
                  </a:moveTo>
                  <a:cubicBezTo>
                    <a:pt x="1620075" y="1"/>
                    <a:pt x="1801857" y="181783"/>
                    <a:pt x="1801857" y="406022"/>
                  </a:cubicBezTo>
                  <a:cubicBezTo>
                    <a:pt x="1801857" y="630261"/>
                    <a:pt x="1620075" y="812042"/>
                    <a:pt x="1395836" y="812042"/>
                  </a:cubicBezTo>
                  <a:cubicBezTo>
                    <a:pt x="1171597" y="812042"/>
                    <a:pt x="989816" y="630261"/>
                    <a:pt x="989816" y="406022"/>
                  </a:cubicBezTo>
                  <a:cubicBezTo>
                    <a:pt x="989816" y="181783"/>
                    <a:pt x="1171597" y="1"/>
                    <a:pt x="1395836" y="1"/>
                  </a:cubicBezTo>
                  <a:close/>
                  <a:moveTo>
                    <a:pt x="406023" y="1"/>
                  </a:moveTo>
                  <a:cubicBezTo>
                    <a:pt x="630260" y="1"/>
                    <a:pt x="812043" y="181783"/>
                    <a:pt x="812043" y="406022"/>
                  </a:cubicBezTo>
                  <a:cubicBezTo>
                    <a:pt x="812043" y="630261"/>
                    <a:pt x="630260" y="812042"/>
                    <a:pt x="406023" y="812042"/>
                  </a:cubicBezTo>
                  <a:cubicBezTo>
                    <a:pt x="181782" y="812042"/>
                    <a:pt x="0" y="630261"/>
                    <a:pt x="0" y="406022"/>
                  </a:cubicBezTo>
                  <a:cubicBezTo>
                    <a:pt x="0" y="181783"/>
                    <a:pt x="181782" y="1"/>
                    <a:pt x="406023" y="1"/>
                  </a:cubicBezTo>
                  <a:close/>
                  <a:moveTo>
                    <a:pt x="13289003" y="0"/>
                  </a:moveTo>
                  <a:cubicBezTo>
                    <a:pt x="13513242" y="0"/>
                    <a:pt x="13695024" y="181782"/>
                    <a:pt x="13695024" y="406021"/>
                  </a:cubicBezTo>
                  <a:cubicBezTo>
                    <a:pt x="13695024" y="630260"/>
                    <a:pt x="13513242" y="812042"/>
                    <a:pt x="13289003" y="812042"/>
                  </a:cubicBezTo>
                  <a:cubicBezTo>
                    <a:pt x="13064764" y="812042"/>
                    <a:pt x="12882982" y="630260"/>
                    <a:pt x="12882982" y="406021"/>
                  </a:cubicBezTo>
                  <a:cubicBezTo>
                    <a:pt x="12882982" y="181782"/>
                    <a:pt x="13064764" y="0"/>
                    <a:pt x="13289003" y="0"/>
                  </a:cubicBezTo>
                  <a:close/>
                  <a:moveTo>
                    <a:pt x="12299189" y="0"/>
                  </a:moveTo>
                  <a:cubicBezTo>
                    <a:pt x="12523428" y="0"/>
                    <a:pt x="12705210" y="181782"/>
                    <a:pt x="12705210" y="406021"/>
                  </a:cubicBezTo>
                  <a:cubicBezTo>
                    <a:pt x="12705210" y="630260"/>
                    <a:pt x="12523428" y="812042"/>
                    <a:pt x="12299189" y="812042"/>
                  </a:cubicBezTo>
                  <a:cubicBezTo>
                    <a:pt x="12074950" y="812042"/>
                    <a:pt x="11893168" y="630260"/>
                    <a:pt x="11893168" y="406021"/>
                  </a:cubicBezTo>
                  <a:cubicBezTo>
                    <a:pt x="11893168" y="181782"/>
                    <a:pt x="12074950" y="0"/>
                    <a:pt x="12299189" y="0"/>
                  </a:cubicBezTo>
                  <a:close/>
                  <a:moveTo>
                    <a:pt x="11309375" y="0"/>
                  </a:moveTo>
                  <a:cubicBezTo>
                    <a:pt x="11533614" y="0"/>
                    <a:pt x="11715396" y="181782"/>
                    <a:pt x="11715396" y="406021"/>
                  </a:cubicBezTo>
                  <a:cubicBezTo>
                    <a:pt x="11715396" y="630260"/>
                    <a:pt x="11533614" y="812042"/>
                    <a:pt x="11309375" y="812042"/>
                  </a:cubicBezTo>
                  <a:cubicBezTo>
                    <a:pt x="11085136" y="812042"/>
                    <a:pt x="10903354" y="630260"/>
                    <a:pt x="10903354" y="406021"/>
                  </a:cubicBezTo>
                  <a:cubicBezTo>
                    <a:pt x="10903354" y="181782"/>
                    <a:pt x="11085136" y="0"/>
                    <a:pt x="11309375" y="0"/>
                  </a:cubicBezTo>
                  <a:close/>
                  <a:moveTo>
                    <a:pt x="10319561" y="0"/>
                  </a:moveTo>
                  <a:cubicBezTo>
                    <a:pt x="10543800" y="0"/>
                    <a:pt x="10725582" y="181782"/>
                    <a:pt x="10725582" y="406021"/>
                  </a:cubicBezTo>
                  <a:cubicBezTo>
                    <a:pt x="10725582" y="630260"/>
                    <a:pt x="10543800" y="812042"/>
                    <a:pt x="10319561" y="812042"/>
                  </a:cubicBezTo>
                  <a:cubicBezTo>
                    <a:pt x="10095322" y="812042"/>
                    <a:pt x="9913540" y="630260"/>
                    <a:pt x="9913540" y="406021"/>
                  </a:cubicBezTo>
                  <a:cubicBezTo>
                    <a:pt x="9913540" y="181782"/>
                    <a:pt x="10095322" y="0"/>
                    <a:pt x="10319561" y="0"/>
                  </a:cubicBezTo>
                  <a:close/>
                  <a:moveTo>
                    <a:pt x="9329747" y="0"/>
                  </a:moveTo>
                  <a:cubicBezTo>
                    <a:pt x="9553986" y="0"/>
                    <a:pt x="9735768" y="181782"/>
                    <a:pt x="9735768" y="406021"/>
                  </a:cubicBezTo>
                  <a:cubicBezTo>
                    <a:pt x="9735768" y="630260"/>
                    <a:pt x="9553986" y="812042"/>
                    <a:pt x="9329747" y="812042"/>
                  </a:cubicBezTo>
                  <a:cubicBezTo>
                    <a:pt x="9105508" y="812042"/>
                    <a:pt x="8923726" y="630260"/>
                    <a:pt x="8923726" y="406021"/>
                  </a:cubicBezTo>
                  <a:cubicBezTo>
                    <a:pt x="8923726" y="181782"/>
                    <a:pt x="9105508" y="0"/>
                    <a:pt x="9329747" y="0"/>
                  </a:cubicBezTo>
                  <a:close/>
                  <a:moveTo>
                    <a:pt x="8339933" y="0"/>
                  </a:moveTo>
                  <a:cubicBezTo>
                    <a:pt x="8564172" y="0"/>
                    <a:pt x="8745954" y="181782"/>
                    <a:pt x="8745954" y="406021"/>
                  </a:cubicBezTo>
                  <a:cubicBezTo>
                    <a:pt x="8745954" y="630260"/>
                    <a:pt x="8564172" y="812042"/>
                    <a:pt x="8339933" y="812042"/>
                  </a:cubicBezTo>
                  <a:cubicBezTo>
                    <a:pt x="8115694" y="812042"/>
                    <a:pt x="7933912" y="630260"/>
                    <a:pt x="7933912" y="406021"/>
                  </a:cubicBezTo>
                  <a:cubicBezTo>
                    <a:pt x="7933912" y="181782"/>
                    <a:pt x="8115694" y="0"/>
                    <a:pt x="8339933" y="0"/>
                  </a:cubicBezTo>
                  <a:close/>
                  <a:moveTo>
                    <a:pt x="7350119" y="0"/>
                  </a:moveTo>
                  <a:cubicBezTo>
                    <a:pt x="7574358" y="0"/>
                    <a:pt x="7756140" y="181782"/>
                    <a:pt x="7756140" y="406021"/>
                  </a:cubicBezTo>
                  <a:cubicBezTo>
                    <a:pt x="7756140" y="630260"/>
                    <a:pt x="7574358" y="812042"/>
                    <a:pt x="7350119" y="812042"/>
                  </a:cubicBezTo>
                  <a:cubicBezTo>
                    <a:pt x="7125880" y="812042"/>
                    <a:pt x="6944098" y="630260"/>
                    <a:pt x="6944098" y="406021"/>
                  </a:cubicBezTo>
                  <a:cubicBezTo>
                    <a:pt x="6944098" y="181782"/>
                    <a:pt x="7125880" y="0"/>
                    <a:pt x="7350119" y="0"/>
                  </a:cubicBezTo>
                  <a:close/>
                </a:path>
              </a:pathLst>
            </a:custGeom>
            <a:gradFill>
              <a:gsLst>
                <a:gs pos="0">
                  <a:srgbClr val="563607"/>
                </a:gs>
                <a:gs pos="100000">
                  <a:srgbClr val="AF6B3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6356E73-1D10-9564-A6DB-4C7111126506}"/>
              </a:ext>
            </a:extLst>
          </p:cNvPr>
          <p:cNvSpPr txBox="1"/>
          <p:nvPr/>
        </p:nvSpPr>
        <p:spPr>
          <a:xfrm>
            <a:off x="7907584" y="2562070"/>
            <a:ext cx="2734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accent2">
                    <a:lumMod val="60000"/>
                    <a:lumOff val="40000"/>
                    <a:alpha val="6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请输入文字请输入文字请输入文字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EBA4AE9-891E-39DF-2660-E310A6C0C571}"/>
              </a:ext>
            </a:extLst>
          </p:cNvPr>
          <p:cNvSpPr/>
          <p:nvPr/>
        </p:nvSpPr>
        <p:spPr>
          <a:xfrm>
            <a:off x="7224837" y="4715265"/>
            <a:ext cx="3459107" cy="6244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4889D56-3025-F034-90F5-0E5714445EF5}"/>
              </a:ext>
            </a:extLst>
          </p:cNvPr>
          <p:cNvCxnSpPr>
            <a:cxnSpLocks/>
          </p:cNvCxnSpPr>
          <p:nvPr/>
        </p:nvCxnSpPr>
        <p:spPr>
          <a:xfrm>
            <a:off x="7385390" y="4720359"/>
            <a:ext cx="0" cy="61200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60E3A0FF-377A-7954-76B1-D42E5285572F}"/>
              </a:ext>
            </a:extLst>
          </p:cNvPr>
          <p:cNvSpPr txBox="1"/>
          <p:nvPr/>
        </p:nvSpPr>
        <p:spPr>
          <a:xfrm>
            <a:off x="8854118" y="4053545"/>
            <a:ext cx="18053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30</a:t>
            </a:r>
            <a:endParaRPr lang="zh-CN" altLang="en-US" sz="2400" b="1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3F3EC841-30D5-088C-3510-CF706435DEDE}"/>
              </a:ext>
            </a:extLst>
          </p:cNvPr>
          <p:cNvGrpSpPr/>
          <p:nvPr/>
        </p:nvGrpSpPr>
        <p:grpSpPr>
          <a:xfrm>
            <a:off x="9288643" y="3398238"/>
            <a:ext cx="1353591" cy="283587"/>
            <a:chOff x="9221087" y="3255710"/>
            <a:chExt cx="1353591" cy="283587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3EF3602-ADED-F299-363A-3C13AE6F8158}"/>
                </a:ext>
              </a:extLst>
            </p:cNvPr>
            <p:cNvSpPr/>
            <p:nvPr/>
          </p:nvSpPr>
          <p:spPr>
            <a:xfrm>
              <a:off x="9221087" y="3255710"/>
              <a:ext cx="1353591" cy="283587"/>
            </a:xfrm>
            <a:prstGeom prst="rect">
              <a:avLst/>
            </a:prstGeom>
            <a:gradFill flip="none" rotWithShape="1">
              <a:gsLst>
                <a:gs pos="55000">
                  <a:srgbClr val="AF6C31"/>
                </a:gs>
                <a:gs pos="0">
                  <a:srgbClr val="513204"/>
                </a:gs>
                <a:gs pos="100000">
                  <a:srgbClr val="AF6A3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C7306480-9928-A80C-90D5-2A52A9F3101E}"/>
                </a:ext>
              </a:extLst>
            </p:cNvPr>
            <p:cNvSpPr/>
            <p:nvPr/>
          </p:nvSpPr>
          <p:spPr>
            <a:xfrm>
              <a:off x="9221088" y="3263352"/>
              <a:ext cx="789522" cy="270820"/>
            </a:xfrm>
            <a:custGeom>
              <a:avLst/>
              <a:gdLst>
                <a:gd name="connsiteX0" fmla="*/ 13798051 w 14204072"/>
                <a:gd name="connsiteY0" fmla="*/ 4060210 h 4872252"/>
                <a:gd name="connsiteX1" fmla="*/ 14204072 w 14204072"/>
                <a:gd name="connsiteY1" fmla="*/ 4466231 h 4872252"/>
                <a:gd name="connsiteX2" fmla="*/ 13798051 w 14204072"/>
                <a:gd name="connsiteY2" fmla="*/ 4872252 h 4872252"/>
                <a:gd name="connsiteX3" fmla="*/ 13392030 w 14204072"/>
                <a:gd name="connsiteY3" fmla="*/ 4466231 h 4872252"/>
                <a:gd name="connsiteX4" fmla="*/ 13798051 w 14204072"/>
                <a:gd name="connsiteY4" fmla="*/ 4060210 h 4872252"/>
                <a:gd name="connsiteX5" fmla="*/ 12808237 w 14204072"/>
                <a:gd name="connsiteY5" fmla="*/ 4060210 h 4872252"/>
                <a:gd name="connsiteX6" fmla="*/ 13214258 w 14204072"/>
                <a:gd name="connsiteY6" fmla="*/ 4466231 h 4872252"/>
                <a:gd name="connsiteX7" fmla="*/ 12808237 w 14204072"/>
                <a:gd name="connsiteY7" fmla="*/ 4872252 h 4872252"/>
                <a:gd name="connsiteX8" fmla="*/ 12402216 w 14204072"/>
                <a:gd name="connsiteY8" fmla="*/ 4466231 h 4872252"/>
                <a:gd name="connsiteX9" fmla="*/ 12808237 w 14204072"/>
                <a:gd name="connsiteY9" fmla="*/ 4060210 h 4872252"/>
                <a:gd name="connsiteX10" fmla="*/ 11818423 w 14204072"/>
                <a:gd name="connsiteY10" fmla="*/ 4060210 h 4872252"/>
                <a:gd name="connsiteX11" fmla="*/ 12224444 w 14204072"/>
                <a:gd name="connsiteY11" fmla="*/ 4466231 h 4872252"/>
                <a:gd name="connsiteX12" fmla="*/ 11818423 w 14204072"/>
                <a:gd name="connsiteY12" fmla="*/ 4872252 h 4872252"/>
                <a:gd name="connsiteX13" fmla="*/ 11412402 w 14204072"/>
                <a:gd name="connsiteY13" fmla="*/ 4466231 h 4872252"/>
                <a:gd name="connsiteX14" fmla="*/ 11818423 w 14204072"/>
                <a:gd name="connsiteY14" fmla="*/ 4060210 h 4872252"/>
                <a:gd name="connsiteX15" fmla="*/ 10828609 w 14204072"/>
                <a:gd name="connsiteY15" fmla="*/ 4060210 h 4872252"/>
                <a:gd name="connsiteX16" fmla="*/ 11234630 w 14204072"/>
                <a:gd name="connsiteY16" fmla="*/ 4466231 h 4872252"/>
                <a:gd name="connsiteX17" fmla="*/ 10828609 w 14204072"/>
                <a:gd name="connsiteY17" fmla="*/ 4872252 h 4872252"/>
                <a:gd name="connsiteX18" fmla="*/ 10422588 w 14204072"/>
                <a:gd name="connsiteY18" fmla="*/ 4466231 h 4872252"/>
                <a:gd name="connsiteX19" fmla="*/ 10828609 w 14204072"/>
                <a:gd name="connsiteY19" fmla="*/ 4060210 h 4872252"/>
                <a:gd name="connsiteX20" fmla="*/ 9838795 w 14204072"/>
                <a:gd name="connsiteY20" fmla="*/ 4060210 h 4872252"/>
                <a:gd name="connsiteX21" fmla="*/ 10244816 w 14204072"/>
                <a:gd name="connsiteY21" fmla="*/ 4466231 h 4872252"/>
                <a:gd name="connsiteX22" fmla="*/ 9838795 w 14204072"/>
                <a:gd name="connsiteY22" fmla="*/ 4872252 h 4872252"/>
                <a:gd name="connsiteX23" fmla="*/ 9432774 w 14204072"/>
                <a:gd name="connsiteY23" fmla="*/ 4466231 h 4872252"/>
                <a:gd name="connsiteX24" fmla="*/ 9838795 w 14204072"/>
                <a:gd name="connsiteY24" fmla="*/ 4060210 h 4872252"/>
                <a:gd name="connsiteX25" fmla="*/ 8848981 w 14204072"/>
                <a:gd name="connsiteY25" fmla="*/ 4060210 h 4872252"/>
                <a:gd name="connsiteX26" fmla="*/ 9255002 w 14204072"/>
                <a:gd name="connsiteY26" fmla="*/ 4466231 h 4872252"/>
                <a:gd name="connsiteX27" fmla="*/ 8848981 w 14204072"/>
                <a:gd name="connsiteY27" fmla="*/ 4872252 h 4872252"/>
                <a:gd name="connsiteX28" fmla="*/ 8442960 w 14204072"/>
                <a:gd name="connsiteY28" fmla="*/ 4466231 h 4872252"/>
                <a:gd name="connsiteX29" fmla="*/ 8848981 w 14204072"/>
                <a:gd name="connsiteY29" fmla="*/ 4060210 h 4872252"/>
                <a:gd name="connsiteX30" fmla="*/ 7859167 w 14204072"/>
                <a:gd name="connsiteY30" fmla="*/ 4060210 h 4872252"/>
                <a:gd name="connsiteX31" fmla="*/ 8265188 w 14204072"/>
                <a:gd name="connsiteY31" fmla="*/ 4466231 h 4872252"/>
                <a:gd name="connsiteX32" fmla="*/ 7859167 w 14204072"/>
                <a:gd name="connsiteY32" fmla="*/ 4872252 h 4872252"/>
                <a:gd name="connsiteX33" fmla="*/ 7453146 w 14204072"/>
                <a:gd name="connsiteY33" fmla="*/ 4466231 h 4872252"/>
                <a:gd name="connsiteX34" fmla="*/ 7859167 w 14204072"/>
                <a:gd name="connsiteY34" fmla="*/ 4060210 h 4872252"/>
                <a:gd name="connsiteX35" fmla="*/ 6853947 w 14204072"/>
                <a:gd name="connsiteY35" fmla="*/ 4060210 h 4872252"/>
                <a:gd name="connsiteX36" fmla="*/ 7259968 w 14204072"/>
                <a:gd name="connsiteY36" fmla="*/ 4466231 h 4872252"/>
                <a:gd name="connsiteX37" fmla="*/ 6853947 w 14204072"/>
                <a:gd name="connsiteY37" fmla="*/ 4872252 h 4872252"/>
                <a:gd name="connsiteX38" fmla="*/ 6447926 w 14204072"/>
                <a:gd name="connsiteY38" fmla="*/ 4466231 h 4872252"/>
                <a:gd name="connsiteX39" fmla="*/ 6853947 w 14204072"/>
                <a:gd name="connsiteY39" fmla="*/ 4060210 h 4872252"/>
                <a:gd name="connsiteX40" fmla="*/ 5864140 w 14204072"/>
                <a:gd name="connsiteY40" fmla="*/ 4060210 h 4872252"/>
                <a:gd name="connsiteX41" fmla="*/ 6270154 w 14204072"/>
                <a:gd name="connsiteY41" fmla="*/ 4466231 h 4872252"/>
                <a:gd name="connsiteX42" fmla="*/ 5864140 w 14204072"/>
                <a:gd name="connsiteY42" fmla="*/ 4872252 h 4872252"/>
                <a:gd name="connsiteX43" fmla="*/ 5458121 w 14204072"/>
                <a:gd name="connsiteY43" fmla="*/ 4466231 h 4872252"/>
                <a:gd name="connsiteX44" fmla="*/ 5864140 w 14204072"/>
                <a:gd name="connsiteY44" fmla="*/ 4060210 h 4872252"/>
                <a:gd name="connsiteX45" fmla="*/ 4874326 w 14204072"/>
                <a:gd name="connsiteY45" fmla="*/ 4060210 h 4872252"/>
                <a:gd name="connsiteX46" fmla="*/ 5280347 w 14204072"/>
                <a:gd name="connsiteY46" fmla="*/ 4466231 h 4872252"/>
                <a:gd name="connsiteX47" fmla="*/ 4874326 w 14204072"/>
                <a:gd name="connsiteY47" fmla="*/ 4872252 h 4872252"/>
                <a:gd name="connsiteX48" fmla="*/ 4468303 w 14204072"/>
                <a:gd name="connsiteY48" fmla="*/ 4466231 h 4872252"/>
                <a:gd name="connsiteX49" fmla="*/ 4874326 w 14204072"/>
                <a:gd name="connsiteY49" fmla="*/ 4060210 h 4872252"/>
                <a:gd name="connsiteX50" fmla="*/ 3884509 w 14204072"/>
                <a:gd name="connsiteY50" fmla="*/ 4060210 h 4872252"/>
                <a:gd name="connsiteX51" fmla="*/ 4290532 w 14204072"/>
                <a:gd name="connsiteY51" fmla="*/ 4466231 h 4872252"/>
                <a:gd name="connsiteX52" fmla="*/ 3884509 w 14204072"/>
                <a:gd name="connsiteY52" fmla="*/ 4872252 h 4872252"/>
                <a:gd name="connsiteX53" fmla="*/ 3478486 w 14204072"/>
                <a:gd name="connsiteY53" fmla="*/ 4466231 h 4872252"/>
                <a:gd name="connsiteX54" fmla="*/ 3884509 w 14204072"/>
                <a:gd name="connsiteY54" fmla="*/ 4060210 h 4872252"/>
                <a:gd name="connsiteX55" fmla="*/ 2894697 w 14204072"/>
                <a:gd name="connsiteY55" fmla="*/ 4060210 h 4872252"/>
                <a:gd name="connsiteX56" fmla="*/ 3300717 w 14204072"/>
                <a:gd name="connsiteY56" fmla="*/ 4466231 h 4872252"/>
                <a:gd name="connsiteX57" fmla="*/ 2894697 w 14204072"/>
                <a:gd name="connsiteY57" fmla="*/ 4872252 h 4872252"/>
                <a:gd name="connsiteX58" fmla="*/ 2488675 w 14204072"/>
                <a:gd name="connsiteY58" fmla="*/ 4466231 h 4872252"/>
                <a:gd name="connsiteX59" fmla="*/ 2894697 w 14204072"/>
                <a:gd name="connsiteY59" fmla="*/ 4060210 h 4872252"/>
                <a:gd name="connsiteX60" fmla="*/ 1904881 w 14204072"/>
                <a:gd name="connsiteY60" fmla="*/ 4060210 h 4872252"/>
                <a:gd name="connsiteX61" fmla="*/ 2310903 w 14204072"/>
                <a:gd name="connsiteY61" fmla="*/ 4466231 h 4872252"/>
                <a:gd name="connsiteX62" fmla="*/ 1904881 w 14204072"/>
                <a:gd name="connsiteY62" fmla="*/ 4872252 h 4872252"/>
                <a:gd name="connsiteX63" fmla="*/ 1498863 w 14204072"/>
                <a:gd name="connsiteY63" fmla="*/ 4466231 h 4872252"/>
                <a:gd name="connsiteX64" fmla="*/ 1904881 w 14204072"/>
                <a:gd name="connsiteY64" fmla="*/ 4060210 h 4872252"/>
                <a:gd name="connsiteX65" fmla="*/ 915071 w 14204072"/>
                <a:gd name="connsiteY65" fmla="*/ 4060210 h 4872252"/>
                <a:gd name="connsiteX66" fmla="*/ 1321091 w 14204072"/>
                <a:gd name="connsiteY66" fmla="*/ 4466231 h 4872252"/>
                <a:gd name="connsiteX67" fmla="*/ 915071 w 14204072"/>
                <a:gd name="connsiteY67" fmla="*/ 4872252 h 4872252"/>
                <a:gd name="connsiteX68" fmla="*/ 509048 w 14204072"/>
                <a:gd name="connsiteY68" fmla="*/ 4466231 h 4872252"/>
                <a:gd name="connsiteX69" fmla="*/ 915071 w 14204072"/>
                <a:gd name="connsiteY69" fmla="*/ 4060210 h 4872252"/>
                <a:gd name="connsiteX70" fmla="*/ 13289003 w 14204072"/>
                <a:gd name="connsiteY70" fmla="*/ 3248168 h 4872252"/>
                <a:gd name="connsiteX71" fmla="*/ 13695024 w 14204072"/>
                <a:gd name="connsiteY71" fmla="*/ 3654189 h 4872252"/>
                <a:gd name="connsiteX72" fmla="*/ 13289003 w 14204072"/>
                <a:gd name="connsiteY72" fmla="*/ 4060210 h 4872252"/>
                <a:gd name="connsiteX73" fmla="*/ 12882982 w 14204072"/>
                <a:gd name="connsiteY73" fmla="*/ 3654189 h 4872252"/>
                <a:gd name="connsiteX74" fmla="*/ 13289003 w 14204072"/>
                <a:gd name="connsiteY74" fmla="*/ 3248168 h 4872252"/>
                <a:gd name="connsiteX75" fmla="*/ 12299189 w 14204072"/>
                <a:gd name="connsiteY75" fmla="*/ 3248168 h 4872252"/>
                <a:gd name="connsiteX76" fmla="*/ 12705210 w 14204072"/>
                <a:gd name="connsiteY76" fmla="*/ 3654189 h 4872252"/>
                <a:gd name="connsiteX77" fmla="*/ 12299189 w 14204072"/>
                <a:gd name="connsiteY77" fmla="*/ 4060210 h 4872252"/>
                <a:gd name="connsiteX78" fmla="*/ 11893168 w 14204072"/>
                <a:gd name="connsiteY78" fmla="*/ 3654189 h 4872252"/>
                <a:gd name="connsiteX79" fmla="*/ 12299189 w 14204072"/>
                <a:gd name="connsiteY79" fmla="*/ 3248168 h 4872252"/>
                <a:gd name="connsiteX80" fmla="*/ 11309375 w 14204072"/>
                <a:gd name="connsiteY80" fmla="*/ 3248168 h 4872252"/>
                <a:gd name="connsiteX81" fmla="*/ 11715396 w 14204072"/>
                <a:gd name="connsiteY81" fmla="*/ 3654189 h 4872252"/>
                <a:gd name="connsiteX82" fmla="*/ 11309375 w 14204072"/>
                <a:gd name="connsiteY82" fmla="*/ 4060210 h 4872252"/>
                <a:gd name="connsiteX83" fmla="*/ 10903354 w 14204072"/>
                <a:gd name="connsiteY83" fmla="*/ 3654189 h 4872252"/>
                <a:gd name="connsiteX84" fmla="*/ 11309375 w 14204072"/>
                <a:gd name="connsiteY84" fmla="*/ 3248168 h 4872252"/>
                <a:gd name="connsiteX85" fmla="*/ 10319561 w 14204072"/>
                <a:gd name="connsiteY85" fmla="*/ 3248168 h 4872252"/>
                <a:gd name="connsiteX86" fmla="*/ 10725582 w 14204072"/>
                <a:gd name="connsiteY86" fmla="*/ 3654189 h 4872252"/>
                <a:gd name="connsiteX87" fmla="*/ 10319561 w 14204072"/>
                <a:gd name="connsiteY87" fmla="*/ 4060210 h 4872252"/>
                <a:gd name="connsiteX88" fmla="*/ 9913540 w 14204072"/>
                <a:gd name="connsiteY88" fmla="*/ 3654189 h 4872252"/>
                <a:gd name="connsiteX89" fmla="*/ 10319561 w 14204072"/>
                <a:gd name="connsiteY89" fmla="*/ 3248168 h 4872252"/>
                <a:gd name="connsiteX90" fmla="*/ 9329747 w 14204072"/>
                <a:gd name="connsiteY90" fmla="*/ 3248168 h 4872252"/>
                <a:gd name="connsiteX91" fmla="*/ 9735768 w 14204072"/>
                <a:gd name="connsiteY91" fmla="*/ 3654189 h 4872252"/>
                <a:gd name="connsiteX92" fmla="*/ 9329747 w 14204072"/>
                <a:gd name="connsiteY92" fmla="*/ 4060210 h 4872252"/>
                <a:gd name="connsiteX93" fmla="*/ 8923726 w 14204072"/>
                <a:gd name="connsiteY93" fmla="*/ 3654189 h 4872252"/>
                <a:gd name="connsiteX94" fmla="*/ 9329747 w 14204072"/>
                <a:gd name="connsiteY94" fmla="*/ 3248168 h 4872252"/>
                <a:gd name="connsiteX95" fmla="*/ 8339933 w 14204072"/>
                <a:gd name="connsiteY95" fmla="*/ 3248168 h 4872252"/>
                <a:gd name="connsiteX96" fmla="*/ 8745954 w 14204072"/>
                <a:gd name="connsiteY96" fmla="*/ 3654189 h 4872252"/>
                <a:gd name="connsiteX97" fmla="*/ 8339933 w 14204072"/>
                <a:gd name="connsiteY97" fmla="*/ 4060210 h 4872252"/>
                <a:gd name="connsiteX98" fmla="*/ 7933912 w 14204072"/>
                <a:gd name="connsiteY98" fmla="*/ 3654189 h 4872252"/>
                <a:gd name="connsiteX99" fmla="*/ 8339933 w 14204072"/>
                <a:gd name="connsiteY99" fmla="*/ 3248168 h 4872252"/>
                <a:gd name="connsiteX100" fmla="*/ 7350119 w 14204072"/>
                <a:gd name="connsiteY100" fmla="*/ 3248168 h 4872252"/>
                <a:gd name="connsiteX101" fmla="*/ 7756140 w 14204072"/>
                <a:gd name="connsiteY101" fmla="*/ 3654189 h 4872252"/>
                <a:gd name="connsiteX102" fmla="*/ 7350119 w 14204072"/>
                <a:gd name="connsiteY102" fmla="*/ 4060210 h 4872252"/>
                <a:gd name="connsiteX103" fmla="*/ 6944098 w 14204072"/>
                <a:gd name="connsiteY103" fmla="*/ 3654189 h 4872252"/>
                <a:gd name="connsiteX104" fmla="*/ 7350119 w 14204072"/>
                <a:gd name="connsiteY104" fmla="*/ 3248168 h 4872252"/>
                <a:gd name="connsiteX105" fmla="*/ 6344899 w 14204072"/>
                <a:gd name="connsiteY105" fmla="*/ 3248168 h 4872252"/>
                <a:gd name="connsiteX106" fmla="*/ 6750920 w 14204072"/>
                <a:gd name="connsiteY106" fmla="*/ 3654189 h 4872252"/>
                <a:gd name="connsiteX107" fmla="*/ 6344899 w 14204072"/>
                <a:gd name="connsiteY107" fmla="*/ 4060210 h 4872252"/>
                <a:gd name="connsiteX108" fmla="*/ 5938886 w 14204072"/>
                <a:gd name="connsiteY108" fmla="*/ 3654189 h 4872252"/>
                <a:gd name="connsiteX109" fmla="*/ 6344899 w 14204072"/>
                <a:gd name="connsiteY109" fmla="*/ 3248168 h 4872252"/>
                <a:gd name="connsiteX110" fmla="*/ 5355093 w 14204072"/>
                <a:gd name="connsiteY110" fmla="*/ 3248168 h 4872252"/>
                <a:gd name="connsiteX111" fmla="*/ 5761113 w 14204072"/>
                <a:gd name="connsiteY111" fmla="*/ 3654189 h 4872252"/>
                <a:gd name="connsiteX112" fmla="*/ 5355093 w 14204072"/>
                <a:gd name="connsiteY112" fmla="*/ 4060210 h 4872252"/>
                <a:gd name="connsiteX113" fmla="*/ 4949070 w 14204072"/>
                <a:gd name="connsiteY113" fmla="*/ 3654189 h 4872252"/>
                <a:gd name="connsiteX114" fmla="*/ 5355093 w 14204072"/>
                <a:gd name="connsiteY114" fmla="*/ 3248168 h 4872252"/>
                <a:gd name="connsiteX115" fmla="*/ 4365276 w 14204072"/>
                <a:gd name="connsiteY115" fmla="*/ 3248168 h 4872252"/>
                <a:gd name="connsiteX116" fmla="*/ 4771297 w 14204072"/>
                <a:gd name="connsiteY116" fmla="*/ 3654189 h 4872252"/>
                <a:gd name="connsiteX117" fmla="*/ 4365276 w 14204072"/>
                <a:gd name="connsiteY117" fmla="*/ 4060210 h 4872252"/>
                <a:gd name="connsiteX118" fmla="*/ 3959255 w 14204072"/>
                <a:gd name="connsiteY118" fmla="*/ 3654189 h 4872252"/>
                <a:gd name="connsiteX119" fmla="*/ 4365276 w 14204072"/>
                <a:gd name="connsiteY119" fmla="*/ 3248168 h 4872252"/>
                <a:gd name="connsiteX120" fmla="*/ 3375459 w 14204072"/>
                <a:gd name="connsiteY120" fmla="*/ 3248168 h 4872252"/>
                <a:gd name="connsiteX121" fmla="*/ 3781479 w 14204072"/>
                <a:gd name="connsiteY121" fmla="*/ 3654189 h 4872252"/>
                <a:gd name="connsiteX122" fmla="*/ 3375459 w 14204072"/>
                <a:gd name="connsiteY122" fmla="*/ 4060210 h 4872252"/>
                <a:gd name="connsiteX123" fmla="*/ 2969441 w 14204072"/>
                <a:gd name="connsiteY123" fmla="*/ 3654189 h 4872252"/>
                <a:gd name="connsiteX124" fmla="*/ 3375459 w 14204072"/>
                <a:gd name="connsiteY124" fmla="*/ 3248168 h 4872252"/>
                <a:gd name="connsiteX125" fmla="*/ 2385648 w 14204072"/>
                <a:gd name="connsiteY125" fmla="*/ 3248168 h 4872252"/>
                <a:gd name="connsiteX126" fmla="*/ 2791669 w 14204072"/>
                <a:gd name="connsiteY126" fmla="*/ 3654189 h 4872252"/>
                <a:gd name="connsiteX127" fmla="*/ 2385648 w 14204072"/>
                <a:gd name="connsiteY127" fmla="*/ 4060210 h 4872252"/>
                <a:gd name="connsiteX128" fmla="*/ 1979627 w 14204072"/>
                <a:gd name="connsiteY128" fmla="*/ 3654189 h 4872252"/>
                <a:gd name="connsiteX129" fmla="*/ 2385648 w 14204072"/>
                <a:gd name="connsiteY129" fmla="*/ 3248168 h 4872252"/>
                <a:gd name="connsiteX130" fmla="*/ 1395836 w 14204072"/>
                <a:gd name="connsiteY130" fmla="*/ 3248168 h 4872252"/>
                <a:gd name="connsiteX131" fmla="*/ 1801857 w 14204072"/>
                <a:gd name="connsiteY131" fmla="*/ 3654189 h 4872252"/>
                <a:gd name="connsiteX132" fmla="*/ 1395836 w 14204072"/>
                <a:gd name="connsiteY132" fmla="*/ 4060210 h 4872252"/>
                <a:gd name="connsiteX133" fmla="*/ 989816 w 14204072"/>
                <a:gd name="connsiteY133" fmla="*/ 3654189 h 4872252"/>
                <a:gd name="connsiteX134" fmla="*/ 1395836 w 14204072"/>
                <a:gd name="connsiteY134" fmla="*/ 3248168 h 4872252"/>
                <a:gd name="connsiteX135" fmla="*/ 406023 w 14204072"/>
                <a:gd name="connsiteY135" fmla="*/ 3248168 h 4872252"/>
                <a:gd name="connsiteX136" fmla="*/ 812043 w 14204072"/>
                <a:gd name="connsiteY136" fmla="*/ 3654189 h 4872252"/>
                <a:gd name="connsiteX137" fmla="*/ 406023 w 14204072"/>
                <a:gd name="connsiteY137" fmla="*/ 4060210 h 4872252"/>
                <a:gd name="connsiteX138" fmla="*/ 0 w 14204072"/>
                <a:gd name="connsiteY138" fmla="*/ 3654189 h 4872252"/>
                <a:gd name="connsiteX139" fmla="*/ 406023 w 14204072"/>
                <a:gd name="connsiteY139" fmla="*/ 3248168 h 4872252"/>
                <a:gd name="connsiteX140" fmla="*/ 13798051 w 14204072"/>
                <a:gd name="connsiteY140" fmla="*/ 2436126 h 4872252"/>
                <a:gd name="connsiteX141" fmla="*/ 14204072 w 14204072"/>
                <a:gd name="connsiteY141" fmla="*/ 2842147 h 4872252"/>
                <a:gd name="connsiteX142" fmla="*/ 13798051 w 14204072"/>
                <a:gd name="connsiteY142" fmla="*/ 3248168 h 4872252"/>
                <a:gd name="connsiteX143" fmla="*/ 13392030 w 14204072"/>
                <a:gd name="connsiteY143" fmla="*/ 2842147 h 4872252"/>
                <a:gd name="connsiteX144" fmla="*/ 13798051 w 14204072"/>
                <a:gd name="connsiteY144" fmla="*/ 2436126 h 4872252"/>
                <a:gd name="connsiteX145" fmla="*/ 12808237 w 14204072"/>
                <a:gd name="connsiteY145" fmla="*/ 2436126 h 4872252"/>
                <a:gd name="connsiteX146" fmla="*/ 13214258 w 14204072"/>
                <a:gd name="connsiteY146" fmla="*/ 2842147 h 4872252"/>
                <a:gd name="connsiteX147" fmla="*/ 12808237 w 14204072"/>
                <a:gd name="connsiteY147" fmla="*/ 3248168 h 4872252"/>
                <a:gd name="connsiteX148" fmla="*/ 12402216 w 14204072"/>
                <a:gd name="connsiteY148" fmla="*/ 2842147 h 4872252"/>
                <a:gd name="connsiteX149" fmla="*/ 12808237 w 14204072"/>
                <a:gd name="connsiteY149" fmla="*/ 2436126 h 4872252"/>
                <a:gd name="connsiteX150" fmla="*/ 11818423 w 14204072"/>
                <a:gd name="connsiteY150" fmla="*/ 2436126 h 4872252"/>
                <a:gd name="connsiteX151" fmla="*/ 12224444 w 14204072"/>
                <a:gd name="connsiteY151" fmla="*/ 2842147 h 4872252"/>
                <a:gd name="connsiteX152" fmla="*/ 11818423 w 14204072"/>
                <a:gd name="connsiteY152" fmla="*/ 3248168 h 4872252"/>
                <a:gd name="connsiteX153" fmla="*/ 11412402 w 14204072"/>
                <a:gd name="connsiteY153" fmla="*/ 2842147 h 4872252"/>
                <a:gd name="connsiteX154" fmla="*/ 11818423 w 14204072"/>
                <a:gd name="connsiteY154" fmla="*/ 2436126 h 4872252"/>
                <a:gd name="connsiteX155" fmla="*/ 10828609 w 14204072"/>
                <a:gd name="connsiteY155" fmla="*/ 2436126 h 4872252"/>
                <a:gd name="connsiteX156" fmla="*/ 11234630 w 14204072"/>
                <a:gd name="connsiteY156" fmla="*/ 2842147 h 4872252"/>
                <a:gd name="connsiteX157" fmla="*/ 10828609 w 14204072"/>
                <a:gd name="connsiteY157" fmla="*/ 3248168 h 4872252"/>
                <a:gd name="connsiteX158" fmla="*/ 10422588 w 14204072"/>
                <a:gd name="connsiteY158" fmla="*/ 2842147 h 4872252"/>
                <a:gd name="connsiteX159" fmla="*/ 10828609 w 14204072"/>
                <a:gd name="connsiteY159" fmla="*/ 2436126 h 4872252"/>
                <a:gd name="connsiteX160" fmla="*/ 9838795 w 14204072"/>
                <a:gd name="connsiteY160" fmla="*/ 2436126 h 4872252"/>
                <a:gd name="connsiteX161" fmla="*/ 10244816 w 14204072"/>
                <a:gd name="connsiteY161" fmla="*/ 2842147 h 4872252"/>
                <a:gd name="connsiteX162" fmla="*/ 9838795 w 14204072"/>
                <a:gd name="connsiteY162" fmla="*/ 3248168 h 4872252"/>
                <a:gd name="connsiteX163" fmla="*/ 9432774 w 14204072"/>
                <a:gd name="connsiteY163" fmla="*/ 2842147 h 4872252"/>
                <a:gd name="connsiteX164" fmla="*/ 9838795 w 14204072"/>
                <a:gd name="connsiteY164" fmla="*/ 2436126 h 4872252"/>
                <a:gd name="connsiteX165" fmla="*/ 8848981 w 14204072"/>
                <a:gd name="connsiteY165" fmla="*/ 2436126 h 4872252"/>
                <a:gd name="connsiteX166" fmla="*/ 9255002 w 14204072"/>
                <a:gd name="connsiteY166" fmla="*/ 2842147 h 4872252"/>
                <a:gd name="connsiteX167" fmla="*/ 8848981 w 14204072"/>
                <a:gd name="connsiteY167" fmla="*/ 3248168 h 4872252"/>
                <a:gd name="connsiteX168" fmla="*/ 8442960 w 14204072"/>
                <a:gd name="connsiteY168" fmla="*/ 2842147 h 4872252"/>
                <a:gd name="connsiteX169" fmla="*/ 8848981 w 14204072"/>
                <a:gd name="connsiteY169" fmla="*/ 2436126 h 4872252"/>
                <a:gd name="connsiteX170" fmla="*/ 7859167 w 14204072"/>
                <a:gd name="connsiteY170" fmla="*/ 2436126 h 4872252"/>
                <a:gd name="connsiteX171" fmla="*/ 8265188 w 14204072"/>
                <a:gd name="connsiteY171" fmla="*/ 2842147 h 4872252"/>
                <a:gd name="connsiteX172" fmla="*/ 7859167 w 14204072"/>
                <a:gd name="connsiteY172" fmla="*/ 3248168 h 4872252"/>
                <a:gd name="connsiteX173" fmla="*/ 7453146 w 14204072"/>
                <a:gd name="connsiteY173" fmla="*/ 2842147 h 4872252"/>
                <a:gd name="connsiteX174" fmla="*/ 7859167 w 14204072"/>
                <a:gd name="connsiteY174" fmla="*/ 2436126 h 4872252"/>
                <a:gd name="connsiteX175" fmla="*/ 6853947 w 14204072"/>
                <a:gd name="connsiteY175" fmla="*/ 2436126 h 4872252"/>
                <a:gd name="connsiteX176" fmla="*/ 7259968 w 14204072"/>
                <a:gd name="connsiteY176" fmla="*/ 2842147 h 4872252"/>
                <a:gd name="connsiteX177" fmla="*/ 6853947 w 14204072"/>
                <a:gd name="connsiteY177" fmla="*/ 3248168 h 4872252"/>
                <a:gd name="connsiteX178" fmla="*/ 6447926 w 14204072"/>
                <a:gd name="connsiteY178" fmla="*/ 2842147 h 4872252"/>
                <a:gd name="connsiteX179" fmla="*/ 6853947 w 14204072"/>
                <a:gd name="connsiteY179" fmla="*/ 2436126 h 4872252"/>
                <a:gd name="connsiteX180" fmla="*/ 5864140 w 14204072"/>
                <a:gd name="connsiteY180" fmla="*/ 2436126 h 4872252"/>
                <a:gd name="connsiteX181" fmla="*/ 6270154 w 14204072"/>
                <a:gd name="connsiteY181" fmla="*/ 2842147 h 4872252"/>
                <a:gd name="connsiteX182" fmla="*/ 5864140 w 14204072"/>
                <a:gd name="connsiteY182" fmla="*/ 3248168 h 4872252"/>
                <a:gd name="connsiteX183" fmla="*/ 5458121 w 14204072"/>
                <a:gd name="connsiteY183" fmla="*/ 2842147 h 4872252"/>
                <a:gd name="connsiteX184" fmla="*/ 5864140 w 14204072"/>
                <a:gd name="connsiteY184" fmla="*/ 2436126 h 4872252"/>
                <a:gd name="connsiteX185" fmla="*/ 4874326 w 14204072"/>
                <a:gd name="connsiteY185" fmla="*/ 2436126 h 4872252"/>
                <a:gd name="connsiteX186" fmla="*/ 5280347 w 14204072"/>
                <a:gd name="connsiteY186" fmla="*/ 2842147 h 4872252"/>
                <a:gd name="connsiteX187" fmla="*/ 4874326 w 14204072"/>
                <a:gd name="connsiteY187" fmla="*/ 3248168 h 4872252"/>
                <a:gd name="connsiteX188" fmla="*/ 4468303 w 14204072"/>
                <a:gd name="connsiteY188" fmla="*/ 2842147 h 4872252"/>
                <a:gd name="connsiteX189" fmla="*/ 4874326 w 14204072"/>
                <a:gd name="connsiteY189" fmla="*/ 2436126 h 4872252"/>
                <a:gd name="connsiteX190" fmla="*/ 3884509 w 14204072"/>
                <a:gd name="connsiteY190" fmla="*/ 2436126 h 4872252"/>
                <a:gd name="connsiteX191" fmla="*/ 4290532 w 14204072"/>
                <a:gd name="connsiteY191" fmla="*/ 2842147 h 4872252"/>
                <a:gd name="connsiteX192" fmla="*/ 3884509 w 14204072"/>
                <a:gd name="connsiteY192" fmla="*/ 3248168 h 4872252"/>
                <a:gd name="connsiteX193" fmla="*/ 3478486 w 14204072"/>
                <a:gd name="connsiteY193" fmla="*/ 2842147 h 4872252"/>
                <a:gd name="connsiteX194" fmla="*/ 3884509 w 14204072"/>
                <a:gd name="connsiteY194" fmla="*/ 2436126 h 4872252"/>
                <a:gd name="connsiteX195" fmla="*/ 2894697 w 14204072"/>
                <a:gd name="connsiteY195" fmla="*/ 2436126 h 4872252"/>
                <a:gd name="connsiteX196" fmla="*/ 3300717 w 14204072"/>
                <a:gd name="connsiteY196" fmla="*/ 2842147 h 4872252"/>
                <a:gd name="connsiteX197" fmla="*/ 2894697 w 14204072"/>
                <a:gd name="connsiteY197" fmla="*/ 3248168 h 4872252"/>
                <a:gd name="connsiteX198" fmla="*/ 2488675 w 14204072"/>
                <a:gd name="connsiteY198" fmla="*/ 2842147 h 4872252"/>
                <a:gd name="connsiteX199" fmla="*/ 2894697 w 14204072"/>
                <a:gd name="connsiteY199" fmla="*/ 2436126 h 4872252"/>
                <a:gd name="connsiteX200" fmla="*/ 1904881 w 14204072"/>
                <a:gd name="connsiteY200" fmla="*/ 2436126 h 4872252"/>
                <a:gd name="connsiteX201" fmla="*/ 2310903 w 14204072"/>
                <a:gd name="connsiteY201" fmla="*/ 2842147 h 4872252"/>
                <a:gd name="connsiteX202" fmla="*/ 1904881 w 14204072"/>
                <a:gd name="connsiteY202" fmla="*/ 3248168 h 4872252"/>
                <a:gd name="connsiteX203" fmla="*/ 1498863 w 14204072"/>
                <a:gd name="connsiteY203" fmla="*/ 2842147 h 4872252"/>
                <a:gd name="connsiteX204" fmla="*/ 1904881 w 14204072"/>
                <a:gd name="connsiteY204" fmla="*/ 2436126 h 4872252"/>
                <a:gd name="connsiteX205" fmla="*/ 915071 w 14204072"/>
                <a:gd name="connsiteY205" fmla="*/ 2436126 h 4872252"/>
                <a:gd name="connsiteX206" fmla="*/ 1321091 w 14204072"/>
                <a:gd name="connsiteY206" fmla="*/ 2842147 h 4872252"/>
                <a:gd name="connsiteX207" fmla="*/ 915071 w 14204072"/>
                <a:gd name="connsiteY207" fmla="*/ 3248168 h 4872252"/>
                <a:gd name="connsiteX208" fmla="*/ 509048 w 14204072"/>
                <a:gd name="connsiteY208" fmla="*/ 2842147 h 4872252"/>
                <a:gd name="connsiteX209" fmla="*/ 915071 w 14204072"/>
                <a:gd name="connsiteY209" fmla="*/ 2436126 h 4872252"/>
                <a:gd name="connsiteX210" fmla="*/ 13289003 w 14204072"/>
                <a:gd name="connsiteY210" fmla="*/ 1624084 h 4872252"/>
                <a:gd name="connsiteX211" fmla="*/ 13695024 w 14204072"/>
                <a:gd name="connsiteY211" fmla="*/ 2030105 h 4872252"/>
                <a:gd name="connsiteX212" fmla="*/ 13289003 w 14204072"/>
                <a:gd name="connsiteY212" fmla="*/ 2436126 h 4872252"/>
                <a:gd name="connsiteX213" fmla="*/ 12882982 w 14204072"/>
                <a:gd name="connsiteY213" fmla="*/ 2030105 h 4872252"/>
                <a:gd name="connsiteX214" fmla="*/ 13289003 w 14204072"/>
                <a:gd name="connsiteY214" fmla="*/ 1624084 h 4872252"/>
                <a:gd name="connsiteX215" fmla="*/ 12299189 w 14204072"/>
                <a:gd name="connsiteY215" fmla="*/ 1624084 h 4872252"/>
                <a:gd name="connsiteX216" fmla="*/ 12705210 w 14204072"/>
                <a:gd name="connsiteY216" fmla="*/ 2030105 h 4872252"/>
                <a:gd name="connsiteX217" fmla="*/ 12299189 w 14204072"/>
                <a:gd name="connsiteY217" fmla="*/ 2436126 h 4872252"/>
                <a:gd name="connsiteX218" fmla="*/ 11893168 w 14204072"/>
                <a:gd name="connsiteY218" fmla="*/ 2030105 h 4872252"/>
                <a:gd name="connsiteX219" fmla="*/ 12299189 w 14204072"/>
                <a:gd name="connsiteY219" fmla="*/ 1624084 h 4872252"/>
                <a:gd name="connsiteX220" fmla="*/ 11309375 w 14204072"/>
                <a:gd name="connsiteY220" fmla="*/ 1624084 h 4872252"/>
                <a:gd name="connsiteX221" fmla="*/ 11715396 w 14204072"/>
                <a:gd name="connsiteY221" fmla="*/ 2030105 h 4872252"/>
                <a:gd name="connsiteX222" fmla="*/ 11309375 w 14204072"/>
                <a:gd name="connsiteY222" fmla="*/ 2436126 h 4872252"/>
                <a:gd name="connsiteX223" fmla="*/ 10903354 w 14204072"/>
                <a:gd name="connsiteY223" fmla="*/ 2030105 h 4872252"/>
                <a:gd name="connsiteX224" fmla="*/ 11309375 w 14204072"/>
                <a:gd name="connsiteY224" fmla="*/ 1624084 h 4872252"/>
                <a:gd name="connsiteX225" fmla="*/ 10319561 w 14204072"/>
                <a:gd name="connsiteY225" fmla="*/ 1624084 h 4872252"/>
                <a:gd name="connsiteX226" fmla="*/ 10725582 w 14204072"/>
                <a:gd name="connsiteY226" fmla="*/ 2030105 h 4872252"/>
                <a:gd name="connsiteX227" fmla="*/ 10319561 w 14204072"/>
                <a:gd name="connsiteY227" fmla="*/ 2436126 h 4872252"/>
                <a:gd name="connsiteX228" fmla="*/ 9913540 w 14204072"/>
                <a:gd name="connsiteY228" fmla="*/ 2030105 h 4872252"/>
                <a:gd name="connsiteX229" fmla="*/ 10319561 w 14204072"/>
                <a:gd name="connsiteY229" fmla="*/ 1624084 h 4872252"/>
                <a:gd name="connsiteX230" fmla="*/ 9329747 w 14204072"/>
                <a:gd name="connsiteY230" fmla="*/ 1624084 h 4872252"/>
                <a:gd name="connsiteX231" fmla="*/ 9735768 w 14204072"/>
                <a:gd name="connsiteY231" fmla="*/ 2030105 h 4872252"/>
                <a:gd name="connsiteX232" fmla="*/ 9329747 w 14204072"/>
                <a:gd name="connsiteY232" fmla="*/ 2436126 h 4872252"/>
                <a:gd name="connsiteX233" fmla="*/ 8923726 w 14204072"/>
                <a:gd name="connsiteY233" fmla="*/ 2030105 h 4872252"/>
                <a:gd name="connsiteX234" fmla="*/ 9329747 w 14204072"/>
                <a:gd name="connsiteY234" fmla="*/ 1624084 h 4872252"/>
                <a:gd name="connsiteX235" fmla="*/ 8339933 w 14204072"/>
                <a:gd name="connsiteY235" fmla="*/ 1624084 h 4872252"/>
                <a:gd name="connsiteX236" fmla="*/ 8745954 w 14204072"/>
                <a:gd name="connsiteY236" fmla="*/ 2030105 h 4872252"/>
                <a:gd name="connsiteX237" fmla="*/ 8339933 w 14204072"/>
                <a:gd name="connsiteY237" fmla="*/ 2436126 h 4872252"/>
                <a:gd name="connsiteX238" fmla="*/ 7933912 w 14204072"/>
                <a:gd name="connsiteY238" fmla="*/ 2030105 h 4872252"/>
                <a:gd name="connsiteX239" fmla="*/ 8339933 w 14204072"/>
                <a:gd name="connsiteY239" fmla="*/ 1624084 h 4872252"/>
                <a:gd name="connsiteX240" fmla="*/ 7350119 w 14204072"/>
                <a:gd name="connsiteY240" fmla="*/ 1624084 h 4872252"/>
                <a:gd name="connsiteX241" fmla="*/ 7756140 w 14204072"/>
                <a:gd name="connsiteY241" fmla="*/ 2030105 h 4872252"/>
                <a:gd name="connsiteX242" fmla="*/ 7350119 w 14204072"/>
                <a:gd name="connsiteY242" fmla="*/ 2436126 h 4872252"/>
                <a:gd name="connsiteX243" fmla="*/ 6944098 w 14204072"/>
                <a:gd name="connsiteY243" fmla="*/ 2030105 h 4872252"/>
                <a:gd name="connsiteX244" fmla="*/ 7350119 w 14204072"/>
                <a:gd name="connsiteY244" fmla="*/ 1624084 h 4872252"/>
                <a:gd name="connsiteX245" fmla="*/ 6344899 w 14204072"/>
                <a:gd name="connsiteY245" fmla="*/ 1624084 h 4872252"/>
                <a:gd name="connsiteX246" fmla="*/ 6750920 w 14204072"/>
                <a:gd name="connsiteY246" fmla="*/ 2030105 h 4872252"/>
                <a:gd name="connsiteX247" fmla="*/ 6344899 w 14204072"/>
                <a:gd name="connsiteY247" fmla="*/ 2436126 h 4872252"/>
                <a:gd name="connsiteX248" fmla="*/ 5938886 w 14204072"/>
                <a:gd name="connsiteY248" fmla="*/ 2030105 h 4872252"/>
                <a:gd name="connsiteX249" fmla="*/ 6344899 w 14204072"/>
                <a:gd name="connsiteY249" fmla="*/ 1624084 h 4872252"/>
                <a:gd name="connsiteX250" fmla="*/ 5355093 w 14204072"/>
                <a:gd name="connsiteY250" fmla="*/ 1624084 h 4872252"/>
                <a:gd name="connsiteX251" fmla="*/ 5761113 w 14204072"/>
                <a:gd name="connsiteY251" fmla="*/ 2030105 h 4872252"/>
                <a:gd name="connsiteX252" fmla="*/ 5355093 w 14204072"/>
                <a:gd name="connsiteY252" fmla="*/ 2436126 h 4872252"/>
                <a:gd name="connsiteX253" fmla="*/ 4949070 w 14204072"/>
                <a:gd name="connsiteY253" fmla="*/ 2030105 h 4872252"/>
                <a:gd name="connsiteX254" fmla="*/ 5355093 w 14204072"/>
                <a:gd name="connsiteY254" fmla="*/ 1624084 h 4872252"/>
                <a:gd name="connsiteX255" fmla="*/ 4365276 w 14204072"/>
                <a:gd name="connsiteY255" fmla="*/ 1624084 h 4872252"/>
                <a:gd name="connsiteX256" fmla="*/ 4771297 w 14204072"/>
                <a:gd name="connsiteY256" fmla="*/ 2030105 h 4872252"/>
                <a:gd name="connsiteX257" fmla="*/ 4365276 w 14204072"/>
                <a:gd name="connsiteY257" fmla="*/ 2436126 h 4872252"/>
                <a:gd name="connsiteX258" fmla="*/ 3959255 w 14204072"/>
                <a:gd name="connsiteY258" fmla="*/ 2030105 h 4872252"/>
                <a:gd name="connsiteX259" fmla="*/ 4365276 w 14204072"/>
                <a:gd name="connsiteY259" fmla="*/ 1624084 h 4872252"/>
                <a:gd name="connsiteX260" fmla="*/ 3375459 w 14204072"/>
                <a:gd name="connsiteY260" fmla="*/ 1624084 h 4872252"/>
                <a:gd name="connsiteX261" fmla="*/ 3781479 w 14204072"/>
                <a:gd name="connsiteY261" fmla="*/ 2030105 h 4872252"/>
                <a:gd name="connsiteX262" fmla="*/ 3375459 w 14204072"/>
                <a:gd name="connsiteY262" fmla="*/ 2436126 h 4872252"/>
                <a:gd name="connsiteX263" fmla="*/ 2969441 w 14204072"/>
                <a:gd name="connsiteY263" fmla="*/ 2030105 h 4872252"/>
                <a:gd name="connsiteX264" fmla="*/ 3375459 w 14204072"/>
                <a:gd name="connsiteY264" fmla="*/ 1624084 h 4872252"/>
                <a:gd name="connsiteX265" fmla="*/ 2385648 w 14204072"/>
                <a:gd name="connsiteY265" fmla="*/ 1624084 h 4872252"/>
                <a:gd name="connsiteX266" fmla="*/ 2791669 w 14204072"/>
                <a:gd name="connsiteY266" fmla="*/ 2030105 h 4872252"/>
                <a:gd name="connsiteX267" fmla="*/ 2385648 w 14204072"/>
                <a:gd name="connsiteY267" fmla="*/ 2436126 h 4872252"/>
                <a:gd name="connsiteX268" fmla="*/ 1979627 w 14204072"/>
                <a:gd name="connsiteY268" fmla="*/ 2030105 h 4872252"/>
                <a:gd name="connsiteX269" fmla="*/ 2385648 w 14204072"/>
                <a:gd name="connsiteY269" fmla="*/ 1624084 h 4872252"/>
                <a:gd name="connsiteX270" fmla="*/ 1395836 w 14204072"/>
                <a:gd name="connsiteY270" fmla="*/ 1624084 h 4872252"/>
                <a:gd name="connsiteX271" fmla="*/ 1801857 w 14204072"/>
                <a:gd name="connsiteY271" fmla="*/ 2030105 h 4872252"/>
                <a:gd name="connsiteX272" fmla="*/ 1395836 w 14204072"/>
                <a:gd name="connsiteY272" fmla="*/ 2436126 h 4872252"/>
                <a:gd name="connsiteX273" fmla="*/ 989816 w 14204072"/>
                <a:gd name="connsiteY273" fmla="*/ 2030105 h 4872252"/>
                <a:gd name="connsiteX274" fmla="*/ 1395836 w 14204072"/>
                <a:gd name="connsiteY274" fmla="*/ 1624084 h 4872252"/>
                <a:gd name="connsiteX275" fmla="*/ 406023 w 14204072"/>
                <a:gd name="connsiteY275" fmla="*/ 1624084 h 4872252"/>
                <a:gd name="connsiteX276" fmla="*/ 812043 w 14204072"/>
                <a:gd name="connsiteY276" fmla="*/ 2030105 h 4872252"/>
                <a:gd name="connsiteX277" fmla="*/ 406023 w 14204072"/>
                <a:gd name="connsiteY277" fmla="*/ 2436126 h 4872252"/>
                <a:gd name="connsiteX278" fmla="*/ 0 w 14204072"/>
                <a:gd name="connsiteY278" fmla="*/ 2030105 h 4872252"/>
                <a:gd name="connsiteX279" fmla="*/ 406023 w 14204072"/>
                <a:gd name="connsiteY279" fmla="*/ 1624084 h 4872252"/>
                <a:gd name="connsiteX280" fmla="*/ 13798051 w 14204072"/>
                <a:gd name="connsiteY280" fmla="*/ 812042 h 4872252"/>
                <a:gd name="connsiteX281" fmla="*/ 14204072 w 14204072"/>
                <a:gd name="connsiteY281" fmla="*/ 1218063 h 4872252"/>
                <a:gd name="connsiteX282" fmla="*/ 13798051 w 14204072"/>
                <a:gd name="connsiteY282" fmla="*/ 1624084 h 4872252"/>
                <a:gd name="connsiteX283" fmla="*/ 13392030 w 14204072"/>
                <a:gd name="connsiteY283" fmla="*/ 1218063 h 4872252"/>
                <a:gd name="connsiteX284" fmla="*/ 13798051 w 14204072"/>
                <a:gd name="connsiteY284" fmla="*/ 812042 h 4872252"/>
                <a:gd name="connsiteX285" fmla="*/ 12808237 w 14204072"/>
                <a:gd name="connsiteY285" fmla="*/ 812042 h 4872252"/>
                <a:gd name="connsiteX286" fmla="*/ 13214258 w 14204072"/>
                <a:gd name="connsiteY286" fmla="*/ 1218063 h 4872252"/>
                <a:gd name="connsiteX287" fmla="*/ 12808237 w 14204072"/>
                <a:gd name="connsiteY287" fmla="*/ 1624084 h 4872252"/>
                <a:gd name="connsiteX288" fmla="*/ 12402216 w 14204072"/>
                <a:gd name="connsiteY288" fmla="*/ 1218063 h 4872252"/>
                <a:gd name="connsiteX289" fmla="*/ 12808237 w 14204072"/>
                <a:gd name="connsiteY289" fmla="*/ 812042 h 4872252"/>
                <a:gd name="connsiteX290" fmla="*/ 11818423 w 14204072"/>
                <a:gd name="connsiteY290" fmla="*/ 812042 h 4872252"/>
                <a:gd name="connsiteX291" fmla="*/ 12224444 w 14204072"/>
                <a:gd name="connsiteY291" fmla="*/ 1218063 h 4872252"/>
                <a:gd name="connsiteX292" fmla="*/ 11818423 w 14204072"/>
                <a:gd name="connsiteY292" fmla="*/ 1624084 h 4872252"/>
                <a:gd name="connsiteX293" fmla="*/ 11412402 w 14204072"/>
                <a:gd name="connsiteY293" fmla="*/ 1218063 h 4872252"/>
                <a:gd name="connsiteX294" fmla="*/ 11818423 w 14204072"/>
                <a:gd name="connsiteY294" fmla="*/ 812042 h 4872252"/>
                <a:gd name="connsiteX295" fmla="*/ 10828609 w 14204072"/>
                <a:gd name="connsiteY295" fmla="*/ 812042 h 4872252"/>
                <a:gd name="connsiteX296" fmla="*/ 11234630 w 14204072"/>
                <a:gd name="connsiteY296" fmla="*/ 1218063 h 4872252"/>
                <a:gd name="connsiteX297" fmla="*/ 10828609 w 14204072"/>
                <a:gd name="connsiteY297" fmla="*/ 1624084 h 4872252"/>
                <a:gd name="connsiteX298" fmla="*/ 10422588 w 14204072"/>
                <a:gd name="connsiteY298" fmla="*/ 1218063 h 4872252"/>
                <a:gd name="connsiteX299" fmla="*/ 10828609 w 14204072"/>
                <a:gd name="connsiteY299" fmla="*/ 812042 h 4872252"/>
                <a:gd name="connsiteX300" fmla="*/ 9838795 w 14204072"/>
                <a:gd name="connsiteY300" fmla="*/ 812042 h 4872252"/>
                <a:gd name="connsiteX301" fmla="*/ 10244816 w 14204072"/>
                <a:gd name="connsiteY301" fmla="*/ 1218063 h 4872252"/>
                <a:gd name="connsiteX302" fmla="*/ 9838795 w 14204072"/>
                <a:gd name="connsiteY302" fmla="*/ 1624084 h 4872252"/>
                <a:gd name="connsiteX303" fmla="*/ 9432774 w 14204072"/>
                <a:gd name="connsiteY303" fmla="*/ 1218063 h 4872252"/>
                <a:gd name="connsiteX304" fmla="*/ 9838795 w 14204072"/>
                <a:gd name="connsiteY304" fmla="*/ 812042 h 4872252"/>
                <a:gd name="connsiteX305" fmla="*/ 8848981 w 14204072"/>
                <a:gd name="connsiteY305" fmla="*/ 812042 h 4872252"/>
                <a:gd name="connsiteX306" fmla="*/ 9255002 w 14204072"/>
                <a:gd name="connsiteY306" fmla="*/ 1218063 h 4872252"/>
                <a:gd name="connsiteX307" fmla="*/ 8848981 w 14204072"/>
                <a:gd name="connsiteY307" fmla="*/ 1624084 h 4872252"/>
                <a:gd name="connsiteX308" fmla="*/ 8442960 w 14204072"/>
                <a:gd name="connsiteY308" fmla="*/ 1218063 h 4872252"/>
                <a:gd name="connsiteX309" fmla="*/ 8848981 w 14204072"/>
                <a:gd name="connsiteY309" fmla="*/ 812042 h 4872252"/>
                <a:gd name="connsiteX310" fmla="*/ 7859167 w 14204072"/>
                <a:gd name="connsiteY310" fmla="*/ 812042 h 4872252"/>
                <a:gd name="connsiteX311" fmla="*/ 8265188 w 14204072"/>
                <a:gd name="connsiteY311" fmla="*/ 1218063 h 4872252"/>
                <a:gd name="connsiteX312" fmla="*/ 7859167 w 14204072"/>
                <a:gd name="connsiteY312" fmla="*/ 1624084 h 4872252"/>
                <a:gd name="connsiteX313" fmla="*/ 7453146 w 14204072"/>
                <a:gd name="connsiteY313" fmla="*/ 1218063 h 4872252"/>
                <a:gd name="connsiteX314" fmla="*/ 7859167 w 14204072"/>
                <a:gd name="connsiteY314" fmla="*/ 812042 h 4872252"/>
                <a:gd name="connsiteX315" fmla="*/ 6853947 w 14204072"/>
                <a:gd name="connsiteY315" fmla="*/ 812042 h 4872252"/>
                <a:gd name="connsiteX316" fmla="*/ 7259968 w 14204072"/>
                <a:gd name="connsiteY316" fmla="*/ 1218063 h 4872252"/>
                <a:gd name="connsiteX317" fmla="*/ 6853947 w 14204072"/>
                <a:gd name="connsiteY317" fmla="*/ 1624084 h 4872252"/>
                <a:gd name="connsiteX318" fmla="*/ 6447926 w 14204072"/>
                <a:gd name="connsiteY318" fmla="*/ 1218063 h 4872252"/>
                <a:gd name="connsiteX319" fmla="*/ 6853947 w 14204072"/>
                <a:gd name="connsiteY319" fmla="*/ 812042 h 4872252"/>
                <a:gd name="connsiteX320" fmla="*/ 5864140 w 14204072"/>
                <a:gd name="connsiteY320" fmla="*/ 812042 h 4872252"/>
                <a:gd name="connsiteX321" fmla="*/ 6270154 w 14204072"/>
                <a:gd name="connsiteY321" fmla="*/ 1218063 h 4872252"/>
                <a:gd name="connsiteX322" fmla="*/ 5864140 w 14204072"/>
                <a:gd name="connsiteY322" fmla="*/ 1624084 h 4872252"/>
                <a:gd name="connsiteX323" fmla="*/ 5458121 w 14204072"/>
                <a:gd name="connsiteY323" fmla="*/ 1218063 h 4872252"/>
                <a:gd name="connsiteX324" fmla="*/ 5864140 w 14204072"/>
                <a:gd name="connsiteY324" fmla="*/ 812042 h 4872252"/>
                <a:gd name="connsiteX325" fmla="*/ 4874326 w 14204072"/>
                <a:gd name="connsiteY325" fmla="*/ 812042 h 4872252"/>
                <a:gd name="connsiteX326" fmla="*/ 5280347 w 14204072"/>
                <a:gd name="connsiteY326" fmla="*/ 1218063 h 4872252"/>
                <a:gd name="connsiteX327" fmla="*/ 4874326 w 14204072"/>
                <a:gd name="connsiteY327" fmla="*/ 1624084 h 4872252"/>
                <a:gd name="connsiteX328" fmla="*/ 4468303 w 14204072"/>
                <a:gd name="connsiteY328" fmla="*/ 1218063 h 4872252"/>
                <a:gd name="connsiteX329" fmla="*/ 4874326 w 14204072"/>
                <a:gd name="connsiteY329" fmla="*/ 812042 h 4872252"/>
                <a:gd name="connsiteX330" fmla="*/ 3884509 w 14204072"/>
                <a:gd name="connsiteY330" fmla="*/ 812042 h 4872252"/>
                <a:gd name="connsiteX331" fmla="*/ 4290532 w 14204072"/>
                <a:gd name="connsiteY331" fmla="*/ 1218063 h 4872252"/>
                <a:gd name="connsiteX332" fmla="*/ 3884509 w 14204072"/>
                <a:gd name="connsiteY332" fmla="*/ 1624084 h 4872252"/>
                <a:gd name="connsiteX333" fmla="*/ 3478486 w 14204072"/>
                <a:gd name="connsiteY333" fmla="*/ 1218063 h 4872252"/>
                <a:gd name="connsiteX334" fmla="*/ 3884509 w 14204072"/>
                <a:gd name="connsiteY334" fmla="*/ 812042 h 4872252"/>
                <a:gd name="connsiteX335" fmla="*/ 2894697 w 14204072"/>
                <a:gd name="connsiteY335" fmla="*/ 812042 h 4872252"/>
                <a:gd name="connsiteX336" fmla="*/ 3300717 w 14204072"/>
                <a:gd name="connsiteY336" fmla="*/ 1218063 h 4872252"/>
                <a:gd name="connsiteX337" fmla="*/ 2894697 w 14204072"/>
                <a:gd name="connsiteY337" fmla="*/ 1624084 h 4872252"/>
                <a:gd name="connsiteX338" fmla="*/ 2488675 w 14204072"/>
                <a:gd name="connsiteY338" fmla="*/ 1218063 h 4872252"/>
                <a:gd name="connsiteX339" fmla="*/ 2894697 w 14204072"/>
                <a:gd name="connsiteY339" fmla="*/ 812042 h 4872252"/>
                <a:gd name="connsiteX340" fmla="*/ 1904881 w 14204072"/>
                <a:gd name="connsiteY340" fmla="*/ 812042 h 4872252"/>
                <a:gd name="connsiteX341" fmla="*/ 2310903 w 14204072"/>
                <a:gd name="connsiteY341" fmla="*/ 1218063 h 4872252"/>
                <a:gd name="connsiteX342" fmla="*/ 1904881 w 14204072"/>
                <a:gd name="connsiteY342" fmla="*/ 1624084 h 4872252"/>
                <a:gd name="connsiteX343" fmla="*/ 1498863 w 14204072"/>
                <a:gd name="connsiteY343" fmla="*/ 1218063 h 4872252"/>
                <a:gd name="connsiteX344" fmla="*/ 1904881 w 14204072"/>
                <a:gd name="connsiteY344" fmla="*/ 812042 h 4872252"/>
                <a:gd name="connsiteX345" fmla="*/ 915071 w 14204072"/>
                <a:gd name="connsiteY345" fmla="*/ 812042 h 4872252"/>
                <a:gd name="connsiteX346" fmla="*/ 1321091 w 14204072"/>
                <a:gd name="connsiteY346" fmla="*/ 1218063 h 4872252"/>
                <a:gd name="connsiteX347" fmla="*/ 915071 w 14204072"/>
                <a:gd name="connsiteY347" fmla="*/ 1624084 h 4872252"/>
                <a:gd name="connsiteX348" fmla="*/ 509048 w 14204072"/>
                <a:gd name="connsiteY348" fmla="*/ 1218063 h 4872252"/>
                <a:gd name="connsiteX349" fmla="*/ 915071 w 14204072"/>
                <a:gd name="connsiteY349" fmla="*/ 812042 h 4872252"/>
                <a:gd name="connsiteX350" fmla="*/ 6344899 w 14204072"/>
                <a:gd name="connsiteY350" fmla="*/ 1 h 4872252"/>
                <a:gd name="connsiteX351" fmla="*/ 6750920 w 14204072"/>
                <a:gd name="connsiteY351" fmla="*/ 406022 h 4872252"/>
                <a:gd name="connsiteX352" fmla="*/ 6344899 w 14204072"/>
                <a:gd name="connsiteY352" fmla="*/ 812042 h 4872252"/>
                <a:gd name="connsiteX353" fmla="*/ 5938886 w 14204072"/>
                <a:gd name="connsiteY353" fmla="*/ 406022 h 4872252"/>
                <a:gd name="connsiteX354" fmla="*/ 6344899 w 14204072"/>
                <a:gd name="connsiteY354" fmla="*/ 1 h 4872252"/>
                <a:gd name="connsiteX355" fmla="*/ 5355093 w 14204072"/>
                <a:gd name="connsiteY355" fmla="*/ 1 h 4872252"/>
                <a:gd name="connsiteX356" fmla="*/ 5761113 w 14204072"/>
                <a:gd name="connsiteY356" fmla="*/ 406022 h 4872252"/>
                <a:gd name="connsiteX357" fmla="*/ 5355093 w 14204072"/>
                <a:gd name="connsiteY357" fmla="*/ 812042 h 4872252"/>
                <a:gd name="connsiteX358" fmla="*/ 4949070 w 14204072"/>
                <a:gd name="connsiteY358" fmla="*/ 406022 h 4872252"/>
                <a:gd name="connsiteX359" fmla="*/ 5355093 w 14204072"/>
                <a:gd name="connsiteY359" fmla="*/ 1 h 4872252"/>
                <a:gd name="connsiteX360" fmla="*/ 4365276 w 14204072"/>
                <a:gd name="connsiteY360" fmla="*/ 1 h 4872252"/>
                <a:gd name="connsiteX361" fmla="*/ 4771297 w 14204072"/>
                <a:gd name="connsiteY361" fmla="*/ 406022 h 4872252"/>
                <a:gd name="connsiteX362" fmla="*/ 4365276 w 14204072"/>
                <a:gd name="connsiteY362" fmla="*/ 812042 h 4872252"/>
                <a:gd name="connsiteX363" fmla="*/ 3959255 w 14204072"/>
                <a:gd name="connsiteY363" fmla="*/ 406022 h 4872252"/>
                <a:gd name="connsiteX364" fmla="*/ 4365276 w 14204072"/>
                <a:gd name="connsiteY364" fmla="*/ 1 h 4872252"/>
                <a:gd name="connsiteX365" fmla="*/ 3375459 w 14204072"/>
                <a:gd name="connsiteY365" fmla="*/ 1 h 4872252"/>
                <a:gd name="connsiteX366" fmla="*/ 3781479 w 14204072"/>
                <a:gd name="connsiteY366" fmla="*/ 406022 h 4872252"/>
                <a:gd name="connsiteX367" fmla="*/ 3375459 w 14204072"/>
                <a:gd name="connsiteY367" fmla="*/ 812042 h 4872252"/>
                <a:gd name="connsiteX368" fmla="*/ 2969441 w 14204072"/>
                <a:gd name="connsiteY368" fmla="*/ 406022 h 4872252"/>
                <a:gd name="connsiteX369" fmla="*/ 3375459 w 14204072"/>
                <a:gd name="connsiteY369" fmla="*/ 1 h 4872252"/>
                <a:gd name="connsiteX370" fmla="*/ 2385648 w 14204072"/>
                <a:gd name="connsiteY370" fmla="*/ 1 h 4872252"/>
                <a:gd name="connsiteX371" fmla="*/ 2791669 w 14204072"/>
                <a:gd name="connsiteY371" fmla="*/ 406022 h 4872252"/>
                <a:gd name="connsiteX372" fmla="*/ 2385648 w 14204072"/>
                <a:gd name="connsiteY372" fmla="*/ 812042 h 4872252"/>
                <a:gd name="connsiteX373" fmla="*/ 1979627 w 14204072"/>
                <a:gd name="connsiteY373" fmla="*/ 406022 h 4872252"/>
                <a:gd name="connsiteX374" fmla="*/ 2385648 w 14204072"/>
                <a:gd name="connsiteY374" fmla="*/ 1 h 4872252"/>
                <a:gd name="connsiteX375" fmla="*/ 1395836 w 14204072"/>
                <a:gd name="connsiteY375" fmla="*/ 1 h 4872252"/>
                <a:gd name="connsiteX376" fmla="*/ 1801857 w 14204072"/>
                <a:gd name="connsiteY376" fmla="*/ 406022 h 4872252"/>
                <a:gd name="connsiteX377" fmla="*/ 1395836 w 14204072"/>
                <a:gd name="connsiteY377" fmla="*/ 812042 h 4872252"/>
                <a:gd name="connsiteX378" fmla="*/ 989816 w 14204072"/>
                <a:gd name="connsiteY378" fmla="*/ 406022 h 4872252"/>
                <a:gd name="connsiteX379" fmla="*/ 1395836 w 14204072"/>
                <a:gd name="connsiteY379" fmla="*/ 1 h 4872252"/>
                <a:gd name="connsiteX380" fmla="*/ 406023 w 14204072"/>
                <a:gd name="connsiteY380" fmla="*/ 1 h 4872252"/>
                <a:gd name="connsiteX381" fmla="*/ 812043 w 14204072"/>
                <a:gd name="connsiteY381" fmla="*/ 406022 h 4872252"/>
                <a:gd name="connsiteX382" fmla="*/ 406023 w 14204072"/>
                <a:gd name="connsiteY382" fmla="*/ 812042 h 4872252"/>
                <a:gd name="connsiteX383" fmla="*/ 0 w 14204072"/>
                <a:gd name="connsiteY383" fmla="*/ 406022 h 4872252"/>
                <a:gd name="connsiteX384" fmla="*/ 406023 w 14204072"/>
                <a:gd name="connsiteY384" fmla="*/ 1 h 4872252"/>
                <a:gd name="connsiteX385" fmla="*/ 13289003 w 14204072"/>
                <a:gd name="connsiteY385" fmla="*/ 0 h 4872252"/>
                <a:gd name="connsiteX386" fmla="*/ 13695024 w 14204072"/>
                <a:gd name="connsiteY386" fmla="*/ 406021 h 4872252"/>
                <a:gd name="connsiteX387" fmla="*/ 13289003 w 14204072"/>
                <a:gd name="connsiteY387" fmla="*/ 812042 h 4872252"/>
                <a:gd name="connsiteX388" fmla="*/ 12882982 w 14204072"/>
                <a:gd name="connsiteY388" fmla="*/ 406021 h 4872252"/>
                <a:gd name="connsiteX389" fmla="*/ 13289003 w 14204072"/>
                <a:gd name="connsiteY389" fmla="*/ 0 h 4872252"/>
                <a:gd name="connsiteX390" fmla="*/ 12299189 w 14204072"/>
                <a:gd name="connsiteY390" fmla="*/ 0 h 4872252"/>
                <a:gd name="connsiteX391" fmla="*/ 12705210 w 14204072"/>
                <a:gd name="connsiteY391" fmla="*/ 406021 h 4872252"/>
                <a:gd name="connsiteX392" fmla="*/ 12299189 w 14204072"/>
                <a:gd name="connsiteY392" fmla="*/ 812042 h 4872252"/>
                <a:gd name="connsiteX393" fmla="*/ 11893168 w 14204072"/>
                <a:gd name="connsiteY393" fmla="*/ 406021 h 4872252"/>
                <a:gd name="connsiteX394" fmla="*/ 12299189 w 14204072"/>
                <a:gd name="connsiteY394" fmla="*/ 0 h 4872252"/>
                <a:gd name="connsiteX395" fmla="*/ 11309375 w 14204072"/>
                <a:gd name="connsiteY395" fmla="*/ 0 h 4872252"/>
                <a:gd name="connsiteX396" fmla="*/ 11715396 w 14204072"/>
                <a:gd name="connsiteY396" fmla="*/ 406021 h 4872252"/>
                <a:gd name="connsiteX397" fmla="*/ 11309375 w 14204072"/>
                <a:gd name="connsiteY397" fmla="*/ 812042 h 4872252"/>
                <a:gd name="connsiteX398" fmla="*/ 10903354 w 14204072"/>
                <a:gd name="connsiteY398" fmla="*/ 406021 h 4872252"/>
                <a:gd name="connsiteX399" fmla="*/ 11309375 w 14204072"/>
                <a:gd name="connsiteY399" fmla="*/ 0 h 4872252"/>
                <a:gd name="connsiteX400" fmla="*/ 10319561 w 14204072"/>
                <a:gd name="connsiteY400" fmla="*/ 0 h 4872252"/>
                <a:gd name="connsiteX401" fmla="*/ 10725582 w 14204072"/>
                <a:gd name="connsiteY401" fmla="*/ 406021 h 4872252"/>
                <a:gd name="connsiteX402" fmla="*/ 10319561 w 14204072"/>
                <a:gd name="connsiteY402" fmla="*/ 812042 h 4872252"/>
                <a:gd name="connsiteX403" fmla="*/ 9913540 w 14204072"/>
                <a:gd name="connsiteY403" fmla="*/ 406021 h 4872252"/>
                <a:gd name="connsiteX404" fmla="*/ 10319561 w 14204072"/>
                <a:gd name="connsiteY404" fmla="*/ 0 h 4872252"/>
                <a:gd name="connsiteX405" fmla="*/ 9329747 w 14204072"/>
                <a:gd name="connsiteY405" fmla="*/ 0 h 4872252"/>
                <a:gd name="connsiteX406" fmla="*/ 9735768 w 14204072"/>
                <a:gd name="connsiteY406" fmla="*/ 406021 h 4872252"/>
                <a:gd name="connsiteX407" fmla="*/ 9329747 w 14204072"/>
                <a:gd name="connsiteY407" fmla="*/ 812042 h 4872252"/>
                <a:gd name="connsiteX408" fmla="*/ 8923726 w 14204072"/>
                <a:gd name="connsiteY408" fmla="*/ 406021 h 4872252"/>
                <a:gd name="connsiteX409" fmla="*/ 9329747 w 14204072"/>
                <a:gd name="connsiteY409" fmla="*/ 0 h 4872252"/>
                <a:gd name="connsiteX410" fmla="*/ 8339933 w 14204072"/>
                <a:gd name="connsiteY410" fmla="*/ 0 h 4872252"/>
                <a:gd name="connsiteX411" fmla="*/ 8745954 w 14204072"/>
                <a:gd name="connsiteY411" fmla="*/ 406021 h 4872252"/>
                <a:gd name="connsiteX412" fmla="*/ 8339933 w 14204072"/>
                <a:gd name="connsiteY412" fmla="*/ 812042 h 4872252"/>
                <a:gd name="connsiteX413" fmla="*/ 7933912 w 14204072"/>
                <a:gd name="connsiteY413" fmla="*/ 406021 h 4872252"/>
                <a:gd name="connsiteX414" fmla="*/ 8339933 w 14204072"/>
                <a:gd name="connsiteY414" fmla="*/ 0 h 4872252"/>
                <a:gd name="connsiteX415" fmla="*/ 7350119 w 14204072"/>
                <a:gd name="connsiteY415" fmla="*/ 0 h 4872252"/>
                <a:gd name="connsiteX416" fmla="*/ 7756140 w 14204072"/>
                <a:gd name="connsiteY416" fmla="*/ 406021 h 4872252"/>
                <a:gd name="connsiteX417" fmla="*/ 7350119 w 14204072"/>
                <a:gd name="connsiteY417" fmla="*/ 812042 h 4872252"/>
                <a:gd name="connsiteX418" fmla="*/ 6944098 w 14204072"/>
                <a:gd name="connsiteY418" fmla="*/ 406021 h 4872252"/>
                <a:gd name="connsiteX419" fmla="*/ 7350119 w 14204072"/>
                <a:gd name="connsiteY419" fmla="*/ 0 h 487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</a:cxnLst>
              <a:rect l="l" t="t" r="r" b="b"/>
              <a:pathLst>
                <a:path w="14204072" h="4872252">
                  <a:moveTo>
                    <a:pt x="13798051" y="4060210"/>
                  </a:moveTo>
                  <a:cubicBezTo>
                    <a:pt x="14022290" y="4060210"/>
                    <a:pt x="14204072" y="4241992"/>
                    <a:pt x="14204072" y="4466231"/>
                  </a:cubicBezTo>
                  <a:cubicBezTo>
                    <a:pt x="14204072" y="4690470"/>
                    <a:pt x="14022290" y="4872252"/>
                    <a:pt x="13798051" y="4872252"/>
                  </a:cubicBezTo>
                  <a:cubicBezTo>
                    <a:pt x="13573812" y="4872252"/>
                    <a:pt x="13392030" y="4690470"/>
                    <a:pt x="13392030" y="4466231"/>
                  </a:cubicBezTo>
                  <a:cubicBezTo>
                    <a:pt x="13392030" y="4241992"/>
                    <a:pt x="13573812" y="4060210"/>
                    <a:pt x="13798051" y="4060210"/>
                  </a:cubicBezTo>
                  <a:close/>
                  <a:moveTo>
                    <a:pt x="12808237" y="4060210"/>
                  </a:moveTo>
                  <a:cubicBezTo>
                    <a:pt x="13032476" y="4060210"/>
                    <a:pt x="13214258" y="4241992"/>
                    <a:pt x="13214258" y="4466231"/>
                  </a:cubicBezTo>
                  <a:cubicBezTo>
                    <a:pt x="13214258" y="4690470"/>
                    <a:pt x="13032476" y="4872252"/>
                    <a:pt x="12808237" y="4872252"/>
                  </a:cubicBezTo>
                  <a:cubicBezTo>
                    <a:pt x="12583998" y="4872252"/>
                    <a:pt x="12402216" y="4690470"/>
                    <a:pt x="12402216" y="4466231"/>
                  </a:cubicBezTo>
                  <a:cubicBezTo>
                    <a:pt x="12402216" y="4241992"/>
                    <a:pt x="12583998" y="4060210"/>
                    <a:pt x="12808237" y="4060210"/>
                  </a:cubicBezTo>
                  <a:close/>
                  <a:moveTo>
                    <a:pt x="11818423" y="4060210"/>
                  </a:moveTo>
                  <a:cubicBezTo>
                    <a:pt x="12042662" y="4060210"/>
                    <a:pt x="12224444" y="4241992"/>
                    <a:pt x="12224444" y="4466231"/>
                  </a:cubicBezTo>
                  <a:cubicBezTo>
                    <a:pt x="12224444" y="4690470"/>
                    <a:pt x="12042662" y="4872252"/>
                    <a:pt x="11818423" y="4872252"/>
                  </a:cubicBezTo>
                  <a:cubicBezTo>
                    <a:pt x="11594184" y="4872252"/>
                    <a:pt x="11412402" y="4690470"/>
                    <a:pt x="11412402" y="4466231"/>
                  </a:cubicBezTo>
                  <a:cubicBezTo>
                    <a:pt x="11412402" y="4241992"/>
                    <a:pt x="11594184" y="4060210"/>
                    <a:pt x="11818423" y="4060210"/>
                  </a:cubicBezTo>
                  <a:close/>
                  <a:moveTo>
                    <a:pt x="10828609" y="4060210"/>
                  </a:moveTo>
                  <a:cubicBezTo>
                    <a:pt x="11052848" y="4060210"/>
                    <a:pt x="11234630" y="4241992"/>
                    <a:pt x="11234630" y="4466231"/>
                  </a:cubicBezTo>
                  <a:cubicBezTo>
                    <a:pt x="11234630" y="4690470"/>
                    <a:pt x="11052848" y="4872252"/>
                    <a:pt x="10828609" y="4872252"/>
                  </a:cubicBezTo>
                  <a:cubicBezTo>
                    <a:pt x="10604370" y="4872252"/>
                    <a:pt x="10422588" y="4690470"/>
                    <a:pt x="10422588" y="4466231"/>
                  </a:cubicBezTo>
                  <a:cubicBezTo>
                    <a:pt x="10422588" y="4241992"/>
                    <a:pt x="10604370" y="4060210"/>
                    <a:pt x="10828609" y="4060210"/>
                  </a:cubicBezTo>
                  <a:close/>
                  <a:moveTo>
                    <a:pt x="9838795" y="4060210"/>
                  </a:moveTo>
                  <a:cubicBezTo>
                    <a:pt x="10063034" y="4060210"/>
                    <a:pt x="10244816" y="4241992"/>
                    <a:pt x="10244816" y="4466231"/>
                  </a:cubicBezTo>
                  <a:cubicBezTo>
                    <a:pt x="10244816" y="4690470"/>
                    <a:pt x="10063034" y="4872252"/>
                    <a:pt x="9838795" y="4872252"/>
                  </a:cubicBezTo>
                  <a:cubicBezTo>
                    <a:pt x="9614556" y="4872252"/>
                    <a:pt x="9432774" y="4690470"/>
                    <a:pt x="9432774" y="4466231"/>
                  </a:cubicBezTo>
                  <a:cubicBezTo>
                    <a:pt x="9432774" y="4241992"/>
                    <a:pt x="9614556" y="4060210"/>
                    <a:pt x="9838795" y="4060210"/>
                  </a:cubicBezTo>
                  <a:close/>
                  <a:moveTo>
                    <a:pt x="8848981" y="4060210"/>
                  </a:moveTo>
                  <a:cubicBezTo>
                    <a:pt x="9073220" y="4060210"/>
                    <a:pt x="9255002" y="4241992"/>
                    <a:pt x="9255002" y="4466231"/>
                  </a:cubicBezTo>
                  <a:cubicBezTo>
                    <a:pt x="9255002" y="4690470"/>
                    <a:pt x="9073220" y="4872252"/>
                    <a:pt x="8848981" y="4872252"/>
                  </a:cubicBezTo>
                  <a:cubicBezTo>
                    <a:pt x="8624742" y="4872252"/>
                    <a:pt x="8442960" y="4690470"/>
                    <a:pt x="8442960" y="4466231"/>
                  </a:cubicBezTo>
                  <a:cubicBezTo>
                    <a:pt x="8442960" y="4241992"/>
                    <a:pt x="8624742" y="4060210"/>
                    <a:pt x="8848981" y="4060210"/>
                  </a:cubicBezTo>
                  <a:close/>
                  <a:moveTo>
                    <a:pt x="7859167" y="4060210"/>
                  </a:moveTo>
                  <a:cubicBezTo>
                    <a:pt x="8083406" y="4060210"/>
                    <a:pt x="8265188" y="4241992"/>
                    <a:pt x="8265188" y="4466231"/>
                  </a:cubicBezTo>
                  <a:cubicBezTo>
                    <a:pt x="8265188" y="4690470"/>
                    <a:pt x="8083406" y="4872252"/>
                    <a:pt x="7859167" y="4872252"/>
                  </a:cubicBezTo>
                  <a:cubicBezTo>
                    <a:pt x="7634928" y="4872252"/>
                    <a:pt x="7453146" y="4690470"/>
                    <a:pt x="7453146" y="4466231"/>
                  </a:cubicBezTo>
                  <a:cubicBezTo>
                    <a:pt x="7453146" y="4241992"/>
                    <a:pt x="7634928" y="4060210"/>
                    <a:pt x="7859167" y="4060210"/>
                  </a:cubicBezTo>
                  <a:close/>
                  <a:moveTo>
                    <a:pt x="6853947" y="4060210"/>
                  </a:moveTo>
                  <a:cubicBezTo>
                    <a:pt x="7078186" y="4060210"/>
                    <a:pt x="7259968" y="4241992"/>
                    <a:pt x="7259968" y="4466231"/>
                  </a:cubicBezTo>
                  <a:cubicBezTo>
                    <a:pt x="7259968" y="4690470"/>
                    <a:pt x="7078186" y="4872252"/>
                    <a:pt x="6853947" y="4872252"/>
                  </a:cubicBezTo>
                  <a:cubicBezTo>
                    <a:pt x="6629708" y="4872252"/>
                    <a:pt x="6447926" y="4690470"/>
                    <a:pt x="6447926" y="4466231"/>
                  </a:cubicBezTo>
                  <a:cubicBezTo>
                    <a:pt x="6447926" y="4241992"/>
                    <a:pt x="6629708" y="4060210"/>
                    <a:pt x="6853947" y="4060210"/>
                  </a:cubicBezTo>
                  <a:close/>
                  <a:moveTo>
                    <a:pt x="5864140" y="4060210"/>
                  </a:moveTo>
                  <a:cubicBezTo>
                    <a:pt x="6088378" y="4060210"/>
                    <a:pt x="6270154" y="4241992"/>
                    <a:pt x="6270154" y="4466231"/>
                  </a:cubicBezTo>
                  <a:cubicBezTo>
                    <a:pt x="6270154" y="4690470"/>
                    <a:pt x="6088378" y="4872252"/>
                    <a:pt x="5864140" y="4872252"/>
                  </a:cubicBezTo>
                  <a:cubicBezTo>
                    <a:pt x="5639898" y="4872252"/>
                    <a:pt x="5458121" y="4690470"/>
                    <a:pt x="5458121" y="4466231"/>
                  </a:cubicBezTo>
                  <a:cubicBezTo>
                    <a:pt x="5458121" y="4241992"/>
                    <a:pt x="5639898" y="4060210"/>
                    <a:pt x="5864140" y="4060210"/>
                  </a:cubicBezTo>
                  <a:close/>
                  <a:moveTo>
                    <a:pt x="4874326" y="4060210"/>
                  </a:moveTo>
                  <a:cubicBezTo>
                    <a:pt x="5098566" y="4060210"/>
                    <a:pt x="5280347" y="4241992"/>
                    <a:pt x="5280347" y="4466231"/>
                  </a:cubicBezTo>
                  <a:cubicBezTo>
                    <a:pt x="5280347" y="4690470"/>
                    <a:pt x="5098566" y="4872252"/>
                    <a:pt x="4874326" y="4872252"/>
                  </a:cubicBezTo>
                  <a:cubicBezTo>
                    <a:pt x="4650085" y="4872252"/>
                    <a:pt x="4468303" y="4690470"/>
                    <a:pt x="4468303" y="4466231"/>
                  </a:cubicBezTo>
                  <a:cubicBezTo>
                    <a:pt x="4468303" y="4241992"/>
                    <a:pt x="4650085" y="4060210"/>
                    <a:pt x="4874326" y="4060210"/>
                  </a:cubicBezTo>
                  <a:close/>
                  <a:moveTo>
                    <a:pt x="3884509" y="4060210"/>
                  </a:moveTo>
                  <a:cubicBezTo>
                    <a:pt x="4108747" y="4060210"/>
                    <a:pt x="4290532" y="4241992"/>
                    <a:pt x="4290532" y="4466231"/>
                  </a:cubicBezTo>
                  <a:cubicBezTo>
                    <a:pt x="4290532" y="4690470"/>
                    <a:pt x="4108747" y="4872252"/>
                    <a:pt x="3884509" y="4872252"/>
                  </a:cubicBezTo>
                  <a:cubicBezTo>
                    <a:pt x="3660268" y="4872252"/>
                    <a:pt x="3478486" y="4690470"/>
                    <a:pt x="3478486" y="4466231"/>
                  </a:cubicBezTo>
                  <a:cubicBezTo>
                    <a:pt x="3478486" y="4241992"/>
                    <a:pt x="3660268" y="4060210"/>
                    <a:pt x="3884509" y="4060210"/>
                  </a:cubicBezTo>
                  <a:close/>
                  <a:moveTo>
                    <a:pt x="2894697" y="4060210"/>
                  </a:moveTo>
                  <a:cubicBezTo>
                    <a:pt x="3118934" y="4060210"/>
                    <a:pt x="3300717" y="4241992"/>
                    <a:pt x="3300717" y="4466231"/>
                  </a:cubicBezTo>
                  <a:cubicBezTo>
                    <a:pt x="3300717" y="4690470"/>
                    <a:pt x="3118934" y="4872252"/>
                    <a:pt x="2894697" y="4872252"/>
                  </a:cubicBezTo>
                  <a:cubicBezTo>
                    <a:pt x="2670456" y="4872252"/>
                    <a:pt x="2488675" y="4690470"/>
                    <a:pt x="2488675" y="4466231"/>
                  </a:cubicBezTo>
                  <a:cubicBezTo>
                    <a:pt x="2488675" y="4241992"/>
                    <a:pt x="2670456" y="4060210"/>
                    <a:pt x="2894697" y="4060210"/>
                  </a:cubicBezTo>
                  <a:close/>
                  <a:moveTo>
                    <a:pt x="1904881" y="4060210"/>
                  </a:moveTo>
                  <a:cubicBezTo>
                    <a:pt x="2129121" y="4060210"/>
                    <a:pt x="2310903" y="4241992"/>
                    <a:pt x="2310903" y="4466231"/>
                  </a:cubicBezTo>
                  <a:cubicBezTo>
                    <a:pt x="2310903" y="4690470"/>
                    <a:pt x="2129121" y="4872252"/>
                    <a:pt x="1904881" y="4872252"/>
                  </a:cubicBezTo>
                  <a:cubicBezTo>
                    <a:pt x="1680644" y="4872252"/>
                    <a:pt x="1498863" y="4690470"/>
                    <a:pt x="1498863" y="4466231"/>
                  </a:cubicBezTo>
                  <a:cubicBezTo>
                    <a:pt x="1498863" y="4241992"/>
                    <a:pt x="1680644" y="4060210"/>
                    <a:pt x="1904881" y="4060210"/>
                  </a:cubicBezTo>
                  <a:close/>
                  <a:moveTo>
                    <a:pt x="915071" y="4060210"/>
                  </a:moveTo>
                  <a:cubicBezTo>
                    <a:pt x="1139309" y="4060210"/>
                    <a:pt x="1321091" y="4241992"/>
                    <a:pt x="1321091" y="4466231"/>
                  </a:cubicBezTo>
                  <a:cubicBezTo>
                    <a:pt x="1321091" y="4690470"/>
                    <a:pt x="1139309" y="4872252"/>
                    <a:pt x="915071" y="4872252"/>
                  </a:cubicBezTo>
                  <a:cubicBezTo>
                    <a:pt x="690831" y="4872252"/>
                    <a:pt x="509048" y="4690470"/>
                    <a:pt x="509048" y="4466231"/>
                  </a:cubicBezTo>
                  <a:cubicBezTo>
                    <a:pt x="509048" y="4241992"/>
                    <a:pt x="690831" y="4060210"/>
                    <a:pt x="915071" y="4060210"/>
                  </a:cubicBezTo>
                  <a:close/>
                  <a:moveTo>
                    <a:pt x="13289003" y="3248168"/>
                  </a:moveTo>
                  <a:cubicBezTo>
                    <a:pt x="13513242" y="3248168"/>
                    <a:pt x="13695024" y="3429950"/>
                    <a:pt x="13695024" y="3654189"/>
                  </a:cubicBezTo>
                  <a:cubicBezTo>
                    <a:pt x="13695024" y="3878428"/>
                    <a:pt x="13513242" y="4060210"/>
                    <a:pt x="13289003" y="4060210"/>
                  </a:cubicBezTo>
                  <a:cubicBezTo>
                    <a:pt x="13064764" y="4060210"/>
                    <a:pt x="12882982" y="3878428"/>
                    <a:pt x="12882982" y="3654189"/>
                  </a:cubicBezTo>
                  <a:cubicBezTo>
                    <a:pt x="12882982" y="3429950"/>
                    <a:pt x="13064764" y="3248168"/>
                    <a:pt x="13289003" y="3248168"/>
                  </a:cubicBezTo>
                  <a:close/>
                  <a:moveTo>
                    <a:pt x="12299189" y="3248168"/>
                  </a:moveTo>
                  <a:cubicBezTo>
                    <a:pt x="12523428" y="3248168"/>
                    <a:pt x="12705210" y="3429950"/>
                    <a:pt x="12705210" y="3654189"/>
                  </a:cubicBezTo>
                  <a:cubicBezTo>
                    <a:pt x="12705210" y="3878428"/>
                    <a:pt x="12523428" y="4060210"/>
                    <a:pt x="12299189" y="4060210"/>
                  </a:cubicBezTo>
                  <a:cubicBezTo>
                    <a:pt x="12074950" y="4060210"/>
                    <a:pt x="11893168" y="3878428"/>
                    <a:pt x="11893168" y="3654189"/>
                  </a:cubicBezTo>
                  <a:cubicBezTo>
                    <a:pt x="11893168" y="3429950"/>
                    <a:pt x="12074950" y="3248168"/>
                    <a:pt x="12299189" y="3248168"/>
                  </a:cubicBezTo>
                  <a:close/>
                  <a:moveTo>
                    <a:pt x="11309375" y="3248168"/>
                  </a:moveTo>
                  <a:cubicBezTo>
                    <a:pt x="11533614" y="3248168"/>
                    <a:pt x="11715396" y="3429950"/>
                    <a:pt x="11715396" y="3654189"/>
                  </a:cubicBezTo>
                  <a:cubicBezTo>
                    <a:pt x="11715396" y="3878428"/>
                    <a:pt x="11533614" y="4060210"/>
                    <a:pt x="11309375" y="4060210"/>
                  </a:cubicBezTo>
                  <a:cubicBezTo>
                    <a:pt x="11085136" y="4060210"/>
                    <a:pt x="10903354" y="3878428"/>
                    <a:pt x="10903354" y="3654189"/>
                  </a:cubicBezTo>
                  <a:cubicBezTo>
                    <a:pt x="10903354" y="3429950"/>
                    <a:pt x="11085136" y="3248168"/>
                    <a:pt x="11309375" y="3248168"/>
                  </a:cubicBezTo>
                  <a:close/>
                  <a:moveTo>
                    <a:pt x="10319561" y="3248168"/>
                  </a:moveTo>
                  <a:cubicBezTo>
                    <a:pt x="10543800" y="3248168"/>
                    <a:pt x="10725582" y="3429950"/>
                    <a:pt x="10725582" y="3654189"/>
                  </a:cubicBezTo>
                  <a:cubicBezTo>
                    <a:pt x="10725582" y="3878428"/>
                    <a:pt x="10543800" y="4060210"/>
                    <a:pt x="10319561" y="4060210"/>
                  </a:cubicBezTo>
                  <a:cubicBezTo>
                    <a:pt x="10095322" y="4060210"/>
                    <a:pt x="9913540" y="3878428"/>
                    <a:pt x="9913540" y="3654189"/>
                  </a:cubicBezTo>
                  <a:cubicBezTo>
                    <a:pt x="9913540" y="3429950"/>
                    <a:pt x="10095322" y="3248168"/>
                    <a:pt x="10319561" y="3248168"/>
                  </a:cubicBezTo>
                  <a:close/>
                  <a:moveTo>
                    <a:pt x="9329747" y="3248168"/>
                  </a:moveTo>
                  <a:cubicBezTo>
                    <a:pt x="9553986" y="3248168"/>
                    <a:pt x="9735768" y="3429950"/>
                    <a:pt x="9735768" y="3654189"/>
                  </a:cubicBezTo>
                  <a:cubicBezTo>
                    <a:pt x="9735768" y="3878428"/>
                    <a:pt x="9553986" y="4060210"/>
                    <a:pt x="9329747" y="4060210"/>
                  </a:cubicBezTo>
                  <a:cubicBezTo>
                    <a:pt x="9105508" y="4060210"/>
                    <a:pt x="8923726" y="3878428"/>
                    <a:pt x="8923726" y="3654189"/>
                  </a:cubicBezTo>
                  <a:cubicBezTo>
                    <a:pt x="8923726" y="3429950"/>
                    <a:pt x="9105508" y="3248168"/>
                    <a:pt x="9329747" y="3248168"/>
                  </a:cubicBezTo>
                  <a:close/>
                  <a:moveTo>
                    <a:pt x="8339933" y="3248168"/>
                  </a:moveTo>
                  <a:cubicBezTo>
                    <a:pt x="8564172" y="3248168"/>
                    <a:pt x="8745954" y="3429950"/>
                    <a:pt x="8745954" y="3654189"/>
                  </a:cubicBezTo>
                  <a:cubicBezTo>
                    <a:pt x="8745954" y="3878428"/>
                    <a:pt x="8564172" y="4060210"/>
                    <a:pt x="8339933" y="4060210"/>
                  </a:cubicBezTo>
                  <a:cubicBezTo>
                    <a:pt x="8115694" y="4060210"/>
                    <a:pt x="7933912" y="3878428"/>
                    <a:pt x="7933912" y="3654189"/>
                  </a:cubicBezTo>
                  <a:cubicBezTo>
                    <a:pt x="7933912" y="3429950"/>
                    <a:pt x="8115694" y="3248168"/>
                    <a:pt x="8339933" y="3248168"/>
                  </a:cubicBezTo>
                  <a:close/>
                  <a:moveTo>
                    <a:pt x="7350119" y="3248168"/>
                  </a:moveTo>
                  <a:cubicBezTo>
                    <a:pt x="7574358" y="3248168"/>
                    <a:pt x="7756140" y="3429950"/>
                    <a:pt x="7756140" y="3654189"/>
                  </a:cubicBezTo>
                  <a:cubicBezTo>
                    <a:pt x="7756140" y="3878428"/>
                    <a:pt x="7574358" y="4060210"/>
                    <a:pt x="7350119" y="4060210"/>
                  </a:cubicBezTo>
                  <a:cubicBezTo>
                    <a:pt x="7125880" y="4060210"/>
                    <a:pt x="6944098" y="3878428"/>
                    <a:pt x="6944098" y="3654189"/>
                  </a:cubicBezTo>
                  <a:cubicBezTo>
                    <a:pt x="6944098" y="3429950"/>
                    <a:pt x="7125880" y="3248168"/>
                    <a:pt x="7350119" y="3248168"/>
                  </a:cubicBezTo>
                  <a:close/>
                  <a:moveTo>
                    <a:pt x="6344899" y="3248168"/>
                  </a:moveTo>
                  <a:cubicBezTo>
                    <a:pt x="6569138" y="3248168"/>
                    <a:pt x="6750920" y="3429950"/>
                    <a:pt x="6750920" y="3654189"/>
                  </a:cubicBezTo>
                  <a:cubicBezTo>
                    <a:pt x="6750920" y="3878428"/>
                    <a:pt x="6569138" y="4060210"/>
                    <a:pt x="6344899" y="4060210"/>
                  </a:cubicBezTo>
                  <a:cubicBezTo>
                    <a:pt x="6120660" y="4060210"/>
                    <a:pt x="5938886" y="3878428"/>
                    <a:pt x="5938886" y="3654189"/>
                  </a:cubicBezTo>
                  <a:cubicBezTo>
                    <a:pt x="5938886" y="3429950"/>
                    <a:pt x="6120660" y="3248168"/>
                    <a:pt x="6344899" y="3248168"/>
                  </a:cubicBezTo>
                  <a:close/>
                  <a:moveTo>
                    <a:pt x="5355093" y="3248168"/>
                  </a:moveTo>
                  <a:cubicBezTo>
                    <a:pt x="5579332" y="3248168"/>
                    <a:pt x="5761113" y="3429950"/>
                    <a:pt x="5761113" y="3654189"/>
                  </a:cubicBezTo>
                  <a:cubicBezTo>
                    <a:pt x="5761113" y="3878428"/>
                    <a:pt x="5579332" y="4060210"/>
                    <a:pt x="5355093" y="4060210"/>
                  </a:cubicBezTo>
                  <a:cubicBezTo>
                    <a:pt x="5130853" y="4060210"/>
                    <a:pt x="4949070" y="3878428"/>
                    <a:pt x="4949070" y="3654189"/>
                  </a:cubicBezTo>
                  <a:cubicBezTo>
                    <a:pt x="4949070" y="3429950"/>
                    <a:pt x="5130853" y="3248168"/>
                    <a:pt x="5355093" y="3248168"/>
                  </a:cubicBezTo>
                  <a:close/>
                  <a:moveTo>
                    <a:pt x="4365276" y="3248168"/>
                  </a:moveTo>
                  <a:cubicBezTo>
                    <a:pt x="4589514" y="3248168"/>
                    <a:pt x="4771297" y="3429950"/>
                    <a:pt x="4771297" y="3654189"/>
                  </a:cubicBezTo>
                  <a:cubicBezTo>
                    <a:pt x="4771297" y="3878428"/>
                    <a:pt x="4589514" y="4060210"/>
                    <a:pt x="4365276" y="4060210"/>
                  </a:cubicBezTo>
                  <a:cubicBezTo>
                    <a:pt x="4141037" y="4060210"/>
                    <a:pt x="3959255" y="3878428"/>
                    <a:pt x="3959255" y="3654189"/>
                  </a:cubicBezTo>
                  <a:cubicBezTo>
                    <a:pt x="3959255" y="3429950"/>
                    <a:pt x="4141037" y="3248168"/>
                    <a:pt x="4365276" y="3248168"/>
                  </a:cubicBezTo>
                  <a:close/>
                  <a:moveTo>
                    <a:pt x="3375459" y="3248168"/>
                  </a:moveTo>
                  <a:cubicBezTo>
                    <a:pt x="3599701" y="3248168"/>
                    <a:pt x="3781479" y="3429950"/>
                    <a:pt x="3781479" y="3654189"/>
                  </a:cubicBezTo>
                  <a:cubicBezTo>
                    <a:pt x="3781479" y="3878428"/>
                    <a:pt x="3599701" y="4060210"/>
                    <a:pt x="3375459" y="4060210"/>
                  </a:cubicBezTo>
                  <a:cubicBezTo>
                    <a:pt x="3151222" y="4060210"/>
                    <a:pt x="2969441" y="3878428"/>
                    <a:pt x="2969441" y="3654189"/>
                  </a:cubicBezTo>
                  <a:cubicBezTo>
                    <a:pt x="2969441" y="3429950"/>
                    <a:pt x="3151222" y="3248168"/>
                    <a:pt x="3375459" y="3248168"/>
                  </a:cubicBezTo>
                  <a:close/>
                  <a:moveTo>
                    <a:pt x="2385648" y="3248168"/>
                  </a:moveTo>
                  <a:cubicBezTo>
                    <a:pt x="2609887" y="3248168"/>
                    <a:pt x="2791669" y="3429950"/>
                    <a:pt x="2791669" y="3654189"/>
                  </a:cubicBezTo>
                  <a:cubicBezTo>
                    <a:pt x="2791669" y="3878428"/>
                    <a:pt x="2609887" y="4060210"/>
                    <a:pt x="2385648" y="4060210"/>
                  </a:cubicBezTo>
                  <a:cubicBezTo>
                    <a:pt x="2161408" y="4060210"/>
                    <a:pt x="1979627" y="3878428"/>
                    <a:pt x="1979627" y="3654189"/>
                  </a:cubicBezTo>
                  <a:cubicBezTo>
                    <a:pt x="1979627" y="3429950"/>
                    <a:pt x="2161408" y="3248168"/>
                    <a:pt x="2385648" y="3248168"/>
                  </a:cubicBezTo>
                  <a:close/>
                  <a:moveTo>
                    <a:pt x="1395836" y="3248168"/>
                  </a:moveTo>
                  <a:cubicBezTo>
                    <a:pt x="1620075" y="3248168"/>
                    <a:pt x="1801857" y="3429950"/>
                    <a:pt x="1801857" y="3654189"/>
                  </a:cubicBezTo>
                  <a:cubicBezTo>
                    <a:pt x="1801857" y="3878428"/>
                    <a:pt x="1620075" y="4060210"/>
                    <a:pt x="1395836" y="4060210"/>
                  </a:cubicBezTo>
                  <a:cubicBezTo>
                    <a:pt x="1171597" y="4060210"/>
                    <a:pt x="989816" y="3878428"/>
                    <a:pt x="989816" y="3654189"/>
                  </a:cubicBezTo>
                  <a:cubicBezTo>
                    <a:pt x="989816" y="3429950"/>
                    <a:pt x="1171597" y="3248168"/>
                    <a:pt x="1395836" y="3248168"/>
                  </a:cubicBezTo>
                  <a:close/>
                  <a:moveTo>
                    <a:pt x="406023" y="3248168"/>
                  </a:moveTo>
                  <a:cubicBezTo>
                    <a:pt x="630260" y="3248168"/>
                    <a:pt x="812043" y="3429950"/>
                    <a:pt x="812043" y="3654189"/>
                  </a:cubicBezTo>
                  <a:cubicBezTo>
                    <a:pt x="812043" y="3878428"/>
                    <a:pt x="630260" y="4060210"/>
                    <a:pt x="406023" y="4060210"/>
                  </a:cubicBezTo>
                  <a:cubicBezTo>
                    <a:pt x="181782" y="4060210"/>
                    <a:pt x="0" y="3878428"/>
                    <a:pt x="0" y="3654189"/>
                  </a:cubicBezTo>
                  <a:cubicBezTo>
                    <a:pt x="0" y="3429950"/>
                    <a:pt x="181782" y="3248168"/>
                    <a:pt x="406023" y="3248168"/>
                  </a:cubicBezTo>
                  <a:close/>
                  <a:moveTo>
                    <a:pt x="13798051" y="2436126"/>
                  </a:moveTo>
                  <a:cubicBezTo>
                    <a:pt x="14022290" y="2436126"/>
                    <a:pt x="14204072" y="2617908"/>
                    <a:pt x="14204072" y="2842147"/>
                  </a:cubicBezTo>
                  <a:cubicBezTo>
                    <a:pt x="14204072" y="3066386"/>
                    <a:pt x="14022290" y="3248168"/>
                    <a:pt x="13798051" y="3248168"/>
                  </a:cubicBezTo>
                  <a:cubicBezTo>
                    <a:pt x="13573812" y="3248168"/>
                    <a:pt x="13392030" y="3066386"/>
                    <a:pt x="13392030" y="2842147"/>
                  </a:cubicBezTo>
                  <a:cubicBezTo>
                    <a:pt x="13392030" y="2617908"/>
                    <a:pt x="13573812" y="2436126"/>
                    <a:pt x="13798051" y="2436126"/>
                  </a:cubicBezTo>
                  <a:close/>
                  <a:moveTo>
                    <a:pt x="12808237" y="2436126"/>
                  </a:moveTo>
                  <a:cubicBezTo>
                    <a:pt x="13032476" y="2436126"/>
                    <a:pt x="13214258" y="2617908"/>
                    <a:pt x="13214258" y="2842147"/>
                  </a:cubicBezTo>
                  <a:cubicBezTo>
                    <a:pt x="13214258" y="3066386"/>
                    <a:pt x="13032476" y="3248168"/>
                    <a:pt x="12808237" y="3248168"/>
                  </a:cubicBezTo>
                  <a:cubicBezTo>
                    <a:pt x="12583998" y="3248168"/>
                    <a:pt x="12402216" y="3066386"/>
                    <a:pt x="12402216" y="2842147"/>
                  </a:cubicBezTo>
                  <a:cubicBezTo>
                    <a:pt x="12402216" y="2617908"/>
                    <a:pt x="12583998" y="2436126"/>
                    <a:pt x="12808237" y="2436126"/>
                  </a:cubicBezTo>
                  <a:close/>
                  <a:moveTo>
                    <a:pt x="11818423" y="2436126"/>
                  </a:moveTo>
                  <a:cubicBezTo>
                    <a:pt x="12042662" y="2436126"/>
                    <a:pt x="12224444" y="2617908"/>
                    <a:pt x="12224444" y="2842147"/>
                  </a:cubicBezTo>
                  <a:cubicBezTo>
                    <a:pt x="12224444" y="3066386"/>
                    <a:pt x="12042662" y="3248168"/>
                    <a:pt x="11818423" y="3248168"/>
                  </a:cubicBezTo>
                  <a:cubicBezTo>
                    <a:pt x="11594184" y="3248168"/>
                    <a:pt x="11412402" y="3066386"/>
                    <a:pt x="11412402" y="2842147"/>
                  </a:cubicBezTo>
                  <a:cubicBezTo>
                    <a:pt x="11412402" y="2617908"/>
                    <a:pt x="11594184" y="2436126"/>
                    <a:pt x="11818423" y="2436126"/>
                  </a:cubicBezTo>
                  <a:close/>
                  <a:moveTo>
                    <a:pt x="10828609" y="2436126"/>
                  </a:moveTo>
                  <a:cubicBezTo>
                    <a:pt x="11052848" y="2436126"/>
                    <a:pt x="11234630" y="2617908"/>
                    <a:pt x="11234630" y="2842147"/>
                  </a:cubicBezTo>
                  <a:cubicBezTo>
                    <a:pt x="11234630" y="3066386"/>
                    <a:pt x="11052848" y="3248168"/>
                    <a:pt x="10828609" y="3248168"/>
                  </a:cubicBezTo>
                  <a:cubicBezTo>
                    <a:pt x="10604370" y="3248168"/>
                    <a:pt x="10422588" y="3066386"/>
                    <a:pt x="10422588" y="2842147"/>
                  </a:cubicBezTo>
                  <a:cubicBezTo>
                    <a:pt x="10422588" y="2617908"/>
                    <a:pt x="10604370" y="2436126"/>
                    <a:pt x="10828609" y="2436126"/>
                  </a:cubicBezTo>
                  <a:close/>
                  <a:moveTo>
                    <a:pt x="9838795" y="2436126"/>
                  </a:moveTo>
                  <a:cubicBezTo>
                    <a:pt x="10063034" y="2436126"/>
                    <a:pt x="10244816" y="2617908"/>
                    <a:pt x="10244816" y="2842147"/>
                  </a:cubicBezTo>
                  <a:cubicBezTo>
                    <a:pt x="10244816" y="3066386"/>
                    <a:pt x="10063034" y="3248168"/>
                    <a:pt x="9838795" y="3248168"/>
                  </a:cubicBezTo>
                  <a:cubicBezTo>
                    <a:pt x="9614556" y="3248168"/>
                    <a:pt x="9432774" y="3066386"/>
                    <a:pt x="9432774" y="2842147"/>
                  </a:cubicBezTo>
                  <a:cubicBezTo>
                    <a:pt x="9432774" y="2617908"/>
                    <a:pt x="9614556" y="2436126"/>
                    <a:pt x="9838795" y="2436126"/>
                  </a:cubicBezTo>
                  <a:close/>
                  <a:moveTo>
                    <a:pt x="8848981" y="2436126"/>
                  </a:moveTo>
                  <a:cubicBezTo>
                    <a:pt x="9073220" y="2436126"/>
                    <a:pt x="9255002" y="2617908"/>
                    <a:pt x="9255002" y="2842147"/>
                  </a:cubicBezTo>
                  <a:cubicBezTo>
                    <a:pt x="9255002" y="3066386"/>
                    <a:pt x="9073220" y="3248168"/>
                    <a:pt x="8848981" y="3248168"/>
                  </a:cubicBezTo>
                  <a:cubicBezTo>
                    <a:pt x="8624742" y="3248168"/>
                    <a:pt x="8442960" y="3066386"/>
                    <a:pt x="8442960" y="2842147"/>
                  </a:cubicBezTo>
                  <a:cubicBezTo>
                    <a:pt x="8442960" y="2617908"/>
                    <a:pt x="8624742" y="2436126"/>
                    <a:pt x="8848981" y="2436126"/>
                  </a:cubicBezTo>
                  <a:close/>
                  <a:moveTo>
                    <a:pt x="7859167" y="2436126"/>
                  </a:moveTo>
                  <a:cubicBezTo>
                    <a:pt x="8083406" y="2436126"/>
                    <a:pt x="8265188" y="2617908"/>
                    <a:pt x="8265188" y="2842147"/>
                  </a:cubicBezTo>
                  <a:cubicBezTo>
                    <a:pt x="8265188" y="3066386"/>
                    <a:pt x="8083406" y="3248168"/>
                    <a:pt x="7859167" y="3248168"/>
                  </a:cubicBezTo>
                  <a:cubicBezTo>
                    <a:pt x="7634928" y="3248168"/>
                    <a:pt x="7453146" y="3066386"/>
                    <a:pt x="7453146" y="2842147"/>
                  </a:cubicBezTo>
                  <a:cubicBezTo>
                    <a:pt x="7453146" y="2617908"/>
                    <a:pt x="7634928" y="2436126"/>
                    <a:pt x="7859167" y="2436126"/>
                  </a:cubicBezTo>
                  <a:close/>
                  <a:moveTo>
                    <a:pt x="6853947" y="2436126"/>
                  </a:moveTo>
                  <a:cubicBezTo>
                    <a:pt x="7078186" y="2436126"/>
                    <a:pt x="7259968" y="2617908"/>
                    <a:pt x="7259968" y="2842147"/>
                  </a:cubicBezTo>
                  <a:cubicBezTo>
                    <a:pt x="7259968" y="3066386"/>
                    <a:pt x="7078186" y="3248168"/>
                    <a:pt x="6853947" y="3248168"/>
                  </a:cubicBezTo>
                  <a:cubicBezTo>
                    <a:pt x="6629708" y="3248168"/>
                    <a:pt x="6447926" y="3066386"/>
                    <a:pt x="6447926" y="2842147"/>
                  </a:cubicBezTo>
                  <a:cubicBezTo>
                    <a:pt x="6447926" y="2617908"/>
                    <a:pt x="6629708" y="2436126"/>
                    <a:pt x="6853947" y="2436126"/>
                  </a:cubicBezTo>
                  <a:close/>
                  <a:moveTo>
                    <a:pt x="5864140" y="2436126"/>
                  </a:moveTo>
                  <a:cubicBezTo>
                    <a:pt x="6088378" y="2436126"/>
                    <a:pt x="6270154" y="2617908"/>
                    <a:pt x="6270154" y="2842147"/>
                  </a:cubicBezTo>
                  <a:cubicBezTo>
                    <a:pt x="6270154" y="3066386"/>
                    <a:pt x="6088378" y="3248168"/>
                    <a:pt x="5864140" y="3248168"/>
                  </a:cubicBezTo>
                  <a:cubicBezTo>
                    <a:pt x="5639898" y="3248168"/>
                    <a:pt x="5458121" y="3066386"/>
                    <a:pt x="5458121" y="2842147"/>
                  </a:cubicBezTo>
                  <a:cubicBezTo>
                    <a:pt x="5458121" y="2617908"/>
                    <a:pt x="5639898" y="2436126"/>
                    <a:pt x="5864140" y="2436126"/>
                  </a:cubicBezTo>
                  <a:close/>
                  <a:moveTo>
                    <a:pt x="4874326" y="2436126"/>
                  </a:moveTo>
                  <a:cubicBezTo>
                    <a:pt x="5098566" y="2436126"/>
                    <a:pt x="5280347" y="2617908"/>
                    <a:pt x="5280347" y="2842147"/>
                  </a:cubicBezTo>
                  <a:cubicBezTo>
                    <a:pt x="5280347" y="3066386"/>
                    <a:pt x="5098566" y="3248168"/>
                    <a:pt x="4874326" y="3248168"/>
                  </a:cubicBezTo>
                  <a:cubicBezTo>
                    <a:pt x="4650085" y="3248168"/>
                    <a:pt x="4468303" y="3066386"/>
                    <a:pt x="4468303" y="2842147"/>
                  </a:cubicBezTo>
                  <a:cubicBezTo>
                    <a:pt x="4468303" y="2617908"/>
                    <a:pt x="4650085" y="2436126"/>
                    <a:pt x="4874326" y="2436126"/>
                  </a:cubicBezTo>
                  <a:close/>
                  <a:moveTo>
                    <a:pt x="3884509" y="2436126"/>
                  </a:moveTo>
                  <a:cubicBezTo>
                    <a:pt x="4108747" y="2436126"/>
                    <a:pt x="4290532" y="2617908"/>
                    <a:pt x="4290532" y="2842147"/>
                  </a:cubicBezTo>
                  <a:cubicBezTo>
                    <a:pt x="4290532" y="3066386"/>
                    <a:pt x="4108747" y="3248168"/>
                    <a:pt x="3884509" y="3248168"/>
                  </a:cubicBezTo>
                  <a:cubicBezTo>
                    <a:pt x="3660268" y="3248168"/>
                    <a:pt x="3478486" y="3066386"/>
                    <a:pt x="3478486" y="2842147"/>
                  </a:cubicBezTo>
                  <a:cubicBezTo>
                    <a:pt x="3478486" y="2617908"/>
                    <a:pt x="3660268" y="2436126"/>
                    <a:pt x="3884509" y="2436126"/>
                  </a:cubicBezTo>
                  <a:close/>
                  <a:moveTo>
                    <a:pt x="2894697" y="2436126"/>
                  </a:moveTo>
                  <a:cubicBezTo>
                    <a:pt x="3118934" y="2436126"/>
                    <a:pt x="3300717" y="2617908"/>
                    <a:pt x="3300717" y="2842147"/>
                  </a:cubicBezTo>
                  <a:cubicBezTo>
                    <a:pt x="3300717" y="3066386"/>
                    <a:pt x="3118934" y="3248168"/>
                    <a:pt x="2894697" y="3248168"/>
                  </a:cubicBezTo>
                  <a:cubicBezTo>
                    <a:pt x="2670456" y="3248168"/>
                    <a:pt x="2488675" y="3066386"/>
                    <a:pt x="2488675" y="2842147"/>
                  </a:cubicBezTo>
                  <a:cubicBezTo>
                    <a:pt x="2488675" y="2617908"/>
                    <a:pt x="2670456" y="2436126"/>
                    <a:pt x="2894697" y="2436126"/>
                  </a:cubicBezTo>
                  <a:close/>
                  <a:moveTo>
                    <a:pt x="1904881" y="2436126"/>
                  </a:moveTo>
                  <a:cubicBezTo>
                    <a:pt x="2129121" y="2436126"/>
                    <a:pt x="2310903" y="2617908"/>
                    <a:pt x="2310903" y="2842147"/>
                  </a:cubicBezTo>
                  <a:cubicBezTo>
                    <a:pt x="2310903" y="3066386"/>
                    <a:pt x="2129121" y="3248168"/>
                    <a:pt x="1904881" y="3248168"/>
                  </a:cubicBezTo>
                  <a:cubicBezTo>
                    <a:pt x="1680644" y="3248168"/>
                    <a:pt x="1498863" y="3066386"/>
                    <a:pt x="1498863" y="2842147"/>
                  </a:cubicBezTo>
                  <a:cubicBezTo>
                    <a:pt x="1498863" y="2617908"/>
                    <a:pt x="1680644" y="2436126"/>
                    <a:pt x="1904881" y="2436126"/>
                  </a:cubicBezTo>
                  <a:close/>
                  <a:moveTo>
                    <a:pt x="915071" y="2436126"/>
                  </a:moveTo>
                  <a:cubicBezTo>
                    <a:pt x="1139309" y="2436126"/>
                    <a:pt x="1321091" y="2617908"/>
                    <a:pt x="1321091" y="2842147"/>
                  </a:cubicBezTo>
                  <a:cubicBezTo>
                    <a:pt x="1321091" y="3066386"/>
                    <a:pt x="1139309" y="3248168"/>
                    <a:pt x="915071" y="3248168"/>
                  </a:cubicBezTo>
                  <a:cubicBezTo>
                    <a:pt x="690831" y="3248168"/>
                    <a:pt x="509048" y="3066386"/>
                    <a:pt x="509048" y="2842147"/>
                  </a:cubicBezTo>
                  <a:cubicBezTo>
                    <a:pt x="509048" y="2617908"/>
                    <a:pt x="690831" y="2436126"/>
                    <a:pt x="915071" y="2436126"/>
                  </a:cubicBezTo>
                  <a:close/>
                  <a:moveTo>
                    <a:pt x="13289003" y="1624084"/>
                  </a:moveTo>
                  <a:cubicBezTo>
                    <a:pt x="13513242" y="1624084"/>
                    <a:pt x="13695024" y="1805866"/>
                    <a:pt x="13695024" y="2030105"/>
                  </a:cubicBezTo>
                  <a:cubicBezTo>
                    <a:pt x="13695024" y="2254344"/>
                    <a:pt x="13513242" y="2436126"/>
                    <a:pt x="13289003" y="2436126"/>
                  </a:cubicBezTo>
                  <a:cubicBezTo>
                    <a:pt x="13064764" y="2436126"/>
                    <a:pt x="12882982" y="2254344"/>
                    <a:pt x="12882982" y="2030105"/>
                  </a:cubicBezTo>
                  <a:cubicBezTo>
                    <a:pt x="12882982" y="1805866"/>
                    <a:pt x="13064764" y="1624084"/>
                    <a:pt x="13289003" y="1624084"/>
                  </a:cubicBezTo>
                  <a:close/>
                  <a:moveTo>
                    <a:pt x="12299189" y="1624084"/>
                  </a:moveTo>
                  <a:cubicBezTo>
                    <a:pt x="12523428" y="1624084"/>
                    <a:pt x="12705210" y="1805866"/>
                    <a:pt x="12705210" y="2030105"/>
                  </a:cubicBezTo>
                  <a:cubicBezTo>
                    <a:pt x="12705210" y="2254344"/>
                    <a:pt x="12523428" y="2436126"/>
                    <a:pt x="12299189" y="2436126"/>
                  </a:cubicBezTo>
                  <a:cubicBezTo>
                    <a:pt x="12074950" y="2436126"/>
                    <a:pt x="11893168" y="2254344"/>
                    <a:pt x="11893168" y="2030105"/>
                  </a:cubicBezTo>
                  <a:cubicBezTo>
                    <a:pt x="11893168" y="1805866"/>
                    <a:pt x="12074950" y="1624084"/>
                    <a:pt x="12299189" y="1624084"/>
                  </a:cubicBezTo>
                  <a:close/>
                  <a:moveTo>
                    <a:pt x="11309375" y="1624084"/>
                  </a:moveTo>
                  <a:cubicBezTo>
                    <a:pt x="11533614" y="1624084"/>
                    <a:pt x="11715396" y="1805866"/>
                    <a:pt x="11715396" y="2030105"/>
                  </a:cubicBezTo>
                  <a:cubicBezTo>
                    <a:pt x="11715396" y="2254344"/>
                    <a:pt x="11533614" y="2436126"/>
                    <a:pt x="11309375" y="2436126"/>
                  </a:cubicBezTo>
                  <a:cubicBezTo>
                    <a:pt x="11085136" y="2436126"/>
                    <a:pt x="10903354" y="2254344"/>
                    <a:pt x="10903354" y="2030105"/>
                  </a:cubicBezTo>
                  <a:cubicBezTo>
                    <a:pt x="10903354" y="1805866"/>
                    <a:pt x="11085136" y="1624084"/>
                    <a:pt x="11309375" y="1624084"/>
                  </a:cubicBezTo>
                  <a:close/>
                  <a:moveTo>
                    <a:pt x="10319561" y="1624084"/>
                  </a:moveTo>
                  <a:cubicBezTo>
                    <a:pt x="10543800" y="1624084"/>
                    <a:pt x="10725582" y="1805866"/>
                    <a:pt x="10725582" y="2030105"/>
                  </a:cubicBezTo>
                  <a:cubicBezTo>
                    <a:pt x="10725582" y="2254344"/>
                    <a:pt x="10543800" y="2436126"/>
                    <a:pt x="10319561" y="2436126"/>
                  </a:cubicBezTo>
                  <a:cubicBezTo>
                    <a:pt x="10095322" y="2436126"/>
                    <a:pt x="9913540" y="2254344"/>
                    <a:pt x="9913540" y="2030105"/>
                  </a:cubicBezTo>
                  <a:cubicBezTo>
                    <a:pt x="9913540" y="1805866"/>
                    <a:pt x="10095322" y="1624084"/>
                    <a:pt x="10319561" y="1624084"/>
                  </a:cubicBezTo>
                  <a:close/>
                  <a:moveTo>
                    <a:pt x="9329747" y="1624084"/>
                  </a:moveTo>
                  <a:cubicBezTo>
                    <a:pt x="9553986" y="1624084"/>
                    <a:pt x="9735768" y="1805866"/>
                    <a:pt x="9735768" y="2030105"/>
                  </a:cubicBezTo>
                  <a:cubicBezTo>
                    <a:pt x="9735768" y="2254344"/>
                    <a:pt x="9553986" y="2436126"/>
                    <a:pt x="9329747" y="2436126"/>
                  </a:cubicBezTo>
                  <a:cubicBezTo>
                    <a:pt x="9105508" y="2436126"/>
                    <a:pt x="8923726" y="2254344"/>
                    <a:pt x="8923726" y="2030105"/>
                  </a:cubicBezTo>
                  <a:cubicBezTo>
                    <a:pt x="8923726" y="1805866"/>
                    <a:pt x="9105508" y="1624084"/>
                    <a:pt x="9329747" y="1624084"/>
                  </a:cubicBezTo>
                  <a:close/>
                  <a:moveTo>
                    <a:pt x="8339933" y="1624084"/>
                  </a:moveTo>
                  <a:cubicBezTo>
                    <a:pt x="8564172" y="1624084"/>
                    <a:pt x="8745954" y="1805866"/>
                    <a:pt x="8745954" y="2030105"/>
                  </a:cubicBezTo>
                  <a:cubicBezTo>
                    <a:pt x="8745954" y="2254344"/>
                    <a:pt x="8564172" y="2436126"/>
                    <a:pt x="8339933" y="2436126"/>
                  </a:cubicBezTo>
                  <a:cubicBezTo>
                    <a:pt x="8115694" y="2436126"/>
                    <a:pt x="7933912" y="2254344"/>
                    <a:pt x="7933912" y="2030105"/>
                  </a:cubicBezTo>
                  <a:cubicBezTo>
                    <a:pt x="7933912" y="1805866"/>
                    <a:pt x="8115694" y="1624084"/>
                    <a:pt x="8339933" y="1624084"/>
                  </a:cubicBezTo>
                  <a:close/>
                  <a:moveTo>
                    <a:pt x="7350119" y="1624084"/>
                  </a:moveTo>
                  <a:cubicBezTo>
                    <a:pt x="7574358" y="1624084"/>
                    <a:pt x="7756140" y="1805866"/>
                    <a:pt x="7756140" y="2030105"/>
                  </a:cubicBezTo>
                  <a:cubicBezTo>
                    <a:pt x="7756140" y="2254344"/>
                    <a:pt x="7574358" y="2436126"/>
                    <a:pt x="7350119" y="2436126"/>
                  </a:cubicBezTo>
                  <a:cubicBezTo>
                    <a:pt x="7125880" y="2436126"/>
                    <a:pt x="6944098" y="2254344"/>
                    <a:pt x="6944098" y="2030105"/>
                  </a:cubicBezTo>
                  <a:cubicBezTo>
                    <a:pt x="6944098" y="1805866"/>
                    <a:pt x="7125880" y="1624084"/>
                    <a:pt x="7350119" y="1624084"/>
                  </a:cubicBezTo>
                  <a:close/>
                  <a:moveTo>
                    <a:pt x="6344899" y="1624084"/>
                  </a:moveTo>
                  <a:cubicBezTo>
                    <a:pt x="6569138" y="1624084"/>
                    <a:pt x="6750920" y="1805866"/>
                    <a:pt x="6750920" y="2030105"/>
                  </a:cubicBezTo>
                  <a:cubicBezTo>
                    <a:pt x="6750920" y="2254344"/>
                    <a:pt x="6569138" y="2436126"/>
                    <a:pt x="6344899" y="2436126"/>
                  </a:cubicBezTo>
                  <a:cubicBezTo>
                    <a:pt x="6120660" y="2436126"/>
                    <a:pt x="5938886" y="2254344"/>
                    <a:pt x="5938886" y="2030105"/>
                  </a:cubicBezTo>
                  <a:cubicBezTo>
                    <a:pt x="5938886" y="1805866"/>
                    <a:pt x="6120660" y="1624084"/>
                    <a:pt x="6344899" y="1624084"/>
                  </a:cubicBezTo>
                  <a:close/>
                  <a:moveTo>
                    <a:pt x="5355093" y="1624084"/>
                  </a:moveTo>
                  <a:cubicBezTo>
                    <a:pt x="5579332" y="1624084"/>
                    <a:pt x="5761113" y="1805866"/>
                    <a:pt x="5761113" y="2030105"/>
                  </a:cubicBezTo>
                  <a:cubicBezTo>
                    <a:pt x="5761113" y="2254344"/>
                    <a:pt x="5579332" y="2436126"/>
                    <a:pt x="5355093" y="2436126"/>
                  </a:cubicBezTo>
                  <a:cubicBezTo>
                    <a:pt x="5130853" y="2436126"/>
                    <a:pt x="4949070" y="2254344"/>
                    <a:pt x="4949070" y="2030105"/>
                  </a:cubicBezTo>
                  <a:cubicBezTo>
                    <a:pt x="4949070" y="1805866"/>
                    <a:pt x="5130853" y="1624084"/>
                    <a:pt x="5355093" y="1624084"/>
                  </a:cubicBezTo>
                  <a:close/>
                  <a:moveTo>
                    <a:pt x="4365276" y="1624084"/>
                  </a:moveTo>
                  <a:cubicBezTo>
                    <a:pt x="4589514" y="1624084"/>
                    <a:pt x="4771297" y="1805866"/>
                    <a:pt x="4771297" y="2030105"/>
                  </a:cubicBezTo>
                  <a:cubicBezTo>
                    <a:pt x="4771297" y="2254344"/>
                    <a:pt x="4589514" y="2436126"/>
                    <a:pt x="4365276" y="2436126"/>
                  </a:cubicBezTo>
                  <a:cubicBezTo>
                    <a:pt x="4141037" y="2436126"/>
                    <a:pt x="3959255" y="2254344"/>
                    <a:pt x="3959255" y="2030105"/>
                  </a:cubicBezTo>
                  <a:cubicBezTo>
                    <a:pt x="3959255" y="1805866"/>
                    <a:pt x="4141037" y="1624084"/>
                    <a:pt x="4365276" y="1624084"/>
                  </a:cubicBezTo>
                  <a:close/>
                  <a:moveTo>
                    <a:pt x="3375459" y="1624084"/>
                  </a:moveTo>
                  <a:cubicBezTo>
                    <a:pt x="3599701" y="1624084"/>
                    <a:pt x="3781479" y="1805866"/>
                    <a:pt x="3781479" y="2030105"/>
                  </a:cubicBezTo>
                  <a:cubicBezTo>
                    <a:pt x="3781479" y="2254344"/>
                    <a:pt x="3599701" y="2436126"/>
                    <a:pt x="3375459" y="2436126"/>
                  </a:cubicBezTo>
                  <a:cubicBezTo>
                    <a:pt x="3151222" y="2436126"/>
                    <a:pt x="2969441" y="2254344"/>
                    <a:pt x="2969441" y="2030105"/>
                  </a:cubicBezTo>
                  <a:cubicBezTo>
                    <a:pt x="2969441" y="1805866"/>
                    <a:pt x="3151222" y="1624084"/>
                    <a:pt x="3375459" y="1624084"/>
                  </a:cubicBezTo>
                  <a:close/>
                  <a:moveTo>
                    <a:pt x="2385648" y="1624084"/>
                  </a:moveTo>
                  <a:cubicBezTo>
                    <a:pt x="2609887" y="1624084"/>
                    <a:pt x="2791669" y="1805866"/>
                    <a:pt x="2791669" y="2030105"/>
                  </a:cubicBezTo>
                  <a:cubicBezTo>
                    <a:pt x="2791669" y="2254344"/>
                    <a:pt x="2609887" y="2436126"/>
                    <a:pt x="2385648" y="2436126"/>
                  </a:cubicBezTo>
                  <a:cubicBezTo>
                    <a:pt x="2161408" y="2436126"/>
                    <a:pt x="1979627" y="2254344"/>
                    <a:pt x="1979627" y="2030105"/>
                  </a:cubicBezTo>
                  <a:cubicBezTo>
                    <a:pt x="1979627" y="1805866"/>
                    <a:pt x="2161408" y="1624084"/>
                    <a:pt x="2385648" y="1624084"/>
                  </a:cubicBezTo>
                  <a:close/>
                  <a:moveTo>
                    <a:pt x="1395836" y="1624084"/>
                  </a:moveTo>
                  <a:cubicBezTo>
                    <a:pt x="1620075" y="1624084"/>
                    <a:pt x="1801857" y="1805866"/>
                    <a:pt x="1801857" y="2030105"/>
                  </a:cubicBezTo>
                  <a:cubicBezTo>
                    <a:pt x="1801857" y="2254344"/>
                    <a:pt x="1620075" y="2436126"/>
                    <a:pt x="1395836" y="2436126"/>
                  </a:cubicBezTo>
                  <a:cubicBezTo>
                    <a:pt x="1171597" y="2436126"/>
                    <a:pt x="989816" y="2254344"/>
                    <a:pt x="989816" y="2030105"/>
                  </a:cubicBezTo>
                  <a:cubicBezTo>
                    <a:pt x="989816" y="1805866"/>
                    <a:pt x="1171597" y="1624084"/>
                    <a:pt x="1395836" y="1624084"/>
                  </a:cubicBezTo>
                  <a:close/>
                  <a:moveTo>
                    <a:pt x="406023" y="1624084"/>
                  </a:moveTo>
                  <a:cubicBezTo>
                    <a:pt x="630260" y="1624084"/>
                    <a:pt x="812043" y="1805866"/>
                    <a:pt x="812043" y="2030105"/>
                  </a:cubicBezTo>
                  <a:cubicBezTo>
                    <a:pt x="812043" y="2254344"/>
                    <a:pt x="630260" y="2436126"/>
                    <a:pt x="406023" y="2436126"/>
                  </a:cubicBezTo>
                  <a:cubicBezTo>
                    <a:pt x="181782" y="2436126"/>
                    <a:pt x="0" y="2254344"/>
                    <a:pt x="0" y="2030105"/>
                  </a:cubicBezTo>
                  <a:cubicBezTo>
                    <a:pt x="0" y="1805866"/>
                    <a:pt x="181782" y="1624084"/>
                    <a:pt x="406023" y="1624084"/>
                  </a:cubicBezTo>
                  <a:close/>
                  <a:moveTo>
                    <a:pt x="13798051" y="812042"/>
                  </a:moveTo>
                  <a:cubicBezTo>
                    <a:pt x="14022290" y="812042"/>
                    <a:pt x="14204072" y="993824"/>
                    <a:pt x="14204072" y="1218063"/>
                  </a:cubicBezTo>
                  <a:cubicBezTo>
                    <a:pt x="14204072" y="1442302"/>
                    <a:pt x="14022290" y="1624084"/>
                    <a:pt x="13798051" y="1624084"/>
                  </a:cubicBezTo>
                  <a:cubicBezTo>
                    <a:pt x="13573812" y="1624084"/>
                    <a:pt x="13392030" y="1442302"/>
                    <a:pt x="13392030" y="1218063"/>
                  </a:cubicBezTo>
                  <a:cubicBezTo>
                    <a:pt x="13392030" y="993824"/>
                    <a:pt x="13573812" y="812042"/>
                    <a:pt x="13798051" y="812042"/>
                  </a:cubicBezTo>
                  <a:close/>
                  <a:moveTo>
                    <a:pt x="12808237" y="812042"/>
                  </a:moveTo>
                  <a:cubicBezTo>
                    <a:pt x="13032476" y="812042"/>
                    <a:pt x="13214258" y="993824"/>
                    <a:pt x="13214258" y="1218063"/>
                  </a:cubicBezTo>
                  <a:cubicBezTo>
                    <a:pt x="13214258" y="1442302"/>
                    <a:pt x="13032476" y="1624084"/>
                    <a:pt x="12808237" y="1624084"/>
                  </a:cubicBezTo>
                  <a:cubicBezTo>
                    <a:pt x="12583998" y="1624084"/>
                    <a:pt x="12402216" y="1442302"/>
                    <a:pt x="12402216" y="1218063"/>
                  </a:cubicBezTo>
                  <a:cubicBezTo>
                    <a:pt x="12402216" y="993824"/>
                    <a:pt x="12583998" y="812042"/>
                    <a:pt x="12808237" y="812042"/>
                  </a:cubicBezTo>
                  <a:close/>
                  <a:moveTo>
                    <a:pt x="11818423" y="812042"/>
                  </a:moveTo>
                  <a:cubicBezTo>
                    <a:pt x="12042662" y="812042"/>
                    <a:pt x="12224444" y="993824"/>
                    <a:pt x="12224444" y="1218063"/>
                  </a:cubicBezTo>
                  <a:cubicBezTo>
                    <a:pt x="12224444" y="1442302"/>
                    <a:pt x="12042662" y="1624084"/>
                    <a:pt x="11818423" y="1624084"/>
                  </a:cubicBezTo>
                  <a:cubicBezTo>
                    <a:pt x="11594184" y="1624084"/>
                    <a:pt x="11412402" y="1442302"/>
                    <a:pt x="11412402" y="1218063"/>
                  </a:cubicBezTo>
                  <a:cubicBezTo>
                    <a:pt x="11412402" y="993824"/>
                    <a:pt x="11594184" y="812042"/>
                    <a:pt x="11818423" y="812042"/>
                  </a:cubicBezTo>
                  <a:close/>
                  <a:moveTo>
                    <a:pt x="10828609" y="812042"/>
                  </a:moveTo>
                  <a:cubicBezTo>
                    <a:pt x="11052848" y="812042"/>
                    <a:pt x="11234630" y="993824"/>
                    <a:pt x="11234630" y="1218063"/>
                  </a:cubicBezTo>
                  <a:cubicBezTo>
                    <a:pt x="11234630" y="1442302"/>
                    <a:pt x="11052848" y="1624084"/>
                    <a:pt x="10828609" y="1624084"/>
                  </a:cubicBezTo>
                  <a:cubicBezTo>
                    <a:pt x="10604370" y="1624084"/>
                    <a:pt x="10422588" y="1442302"/>
                    <a:pt x="10422588" y="1218063"/>
                  </a:cubicBezTo>
                  <a:cubicBezTo>
                    <a:pt x="10422588" y="993824"/>
                    <a:pt x="10604370" y="812042"/>
                    <a:pt x="10828609" y="812042"/>
                  </a:cubicBezTo>
                  <a:close/>
                  <a:moveTo>
                    <a:pt x="9838795" y="812042"/>
                  </a:moveTo>
                  <a:cubicBezTo>
                    <a:pt x="10063034" y="812042"/>
                    <a:pt x="10244816" y="993824"/>
                    <a:pt x="10244816" y="1218063"/>
                  </a:cubicBezTo>
                  <a:cubicBezTo>
                    <a:pt x="10244816" y="1442302"/>
                    <a:pt x="10063034" y="1624084"/>
                    <a:pt x="9838795" y="1624084"/>
                  </a:cubicBezTo>
                  <a:cubicBezTo>
                    <a:pt x="9614556" y="1624084"/>
                    <a:pt x="9432774" y="1442302"/>
                    <a:pt x="9432774" y="1218063"/>
                  </a:cubicBezTo>
                  <a:cubicBezTo>
                    <a:pt x="9432774" y="993824"/>
                    <a:pt x="9614556" y="812042"/>
                    <a:pt x="9838795" y="812042"/>
                  </a:cubicBezTo>
                  <a:close/>
                  <a:moveTo>
                    <a:pt x="8848981" y="812042"/>
                  </a:moveTo>
                  <a:cubicBezTo>
                    <a:pt x="9073220" y="812042"/>
                    <a:pt x="9255002" y="993824"/>
                    <a:pt x="9255002" y="1218063"/>
                  </a:cubicBezTo>
                  <a:cubicBezTo>
                    <a:pt x="9255002" y="1442302"/>
                    <a:pt x="9073220" y="1624084"/>
                    <a:pt x="8848981" y="1624084"/>
                  </a:cubicBezTo>
                  <a:cubicBezTo>
                    <a:pt x="8624742" y="1624084"/>
                    <a:pt x="8442960" y="1442302"/>
                    <a:pt x="8442960" y="1218063"/>
                  </a:cubicBezTo>
                  <a:cubicBezTo>
                    <a:pt x="8442960" y="993824"/>
                    <a:pt x="8624742" y="812042"/>
                    <a:pt x="8848981" y="812042"/>
                  </a:cubicBezTo>
                  <a:close/>
                  <a:moveTo>
                    <a:pt x="7859167" y="812042"/>
                  </a:moveTo>
                  <a:cubicBezTo>
                    <a:pt x="8083406" y="812042"/>
                    <a:pt x="8265188" y="993824"/>
                    <a:pt x="8265188" y="1218063"/>
                  </a:cubicBezTo>
                  <a:cubicBezTo>
                    <a:pt x="8265188" y="1442302"/>
                    <a:pt x="8083406" y="1624084"/>
                    <a:pt x="7859167" y="1624084"/>
                  </a:cubicBezTo>
                  <a:cubicBezTo>
                    <a:pt x="7634928" y="1624084"/>
                    <a:pt x="7453146" y="1442302"/>
                    <a:pt x="7453146" y="1218063"/>
                  </a:cubicBezTo>
                  <a:cubicBezTo>
                    <a:pt x="7453146" y="993824"/>
                    <a:pt x="7634928" y="812042"/>
                    <a:pt x="7859167" y="812042"/>
                  </a:cubicBezTo>
                  <a:close/>
                  <a:moveTo>
                    <a:pt x="6853947" y="812042"/>
                  </a:moveTo>
                  <a:cubicBezTo>
                    <a:pt x="7078186" y="812042"/>
                    <a:pt x="7259968" y="993824"/>
                    <a:pt x="7259968" y="1218063"/>
                  </a:cubicBezTo>
                  <a:cubicBezTo>
                    <a:pt x="7259968" y="1442302"/>
                    <a:pt x="7078186" y="1624084"/>
                    <a:pt x="6853947" y="1624084"/>
                  </a:cubicBezTo>
                  <a:cubicBezTo>
                    <a:pt x="6629708" y="1624084"/>
                    <a:pt x="6447926" y="1442302"/>
                    <a:pt x="6447926" y="1218063"/>
                  </a:cubicBezTo>
                  <a:cubicBezTo>
                    <a:pt x="6447926" y="993824"/>
                    <a:pt x="6629708" y="812042"/>
                    <a:pt x="6853947" y="812042"/>
                  </a:cubicBezTo>
                  <a:close/>
                  <a:moveTo>
                    <a:pt x="5864140" y="812042"/>
                  </a:moveTo>
                  <a:cubicBezTo>
                    <a:pt x="6088378" y="812042"/>
                    <a:pt x="6270154" y="993824"/>
                    <a:pt x="6270154" y="1218063"/>
                  </a:cubicBezTo>
                  <a:cubicBezTo>
                    <a:pt x="6270154" y="1442302"/>
                    <a:pt x="6088378" y="1624084"/>
                    <a:pt x="5864140" y="1624084"/>
                  </a:cubicBezTo>
                  <a:cubicBezTo>
                    <a:pt x="5639898" y="1624084"/>
                    <a:pt x="5458121" y="1442302"/>
                    <a:pt x="5458121" y="1218063"/>
                  </a:cubicBezTo>
                  <a:cubicBezTo>
                    <a:pt x="5458121" y="993824"/>
                    <a:pt x="5639898" y="812042"/>
                    <a:pt x="5864140" y="812042"/>
                  </a:cubicBezTo>
                  <a:close/>
                  <a:moveTo>
                    <a:pt x="4874326" y="812042"/>
                  </a:moveTo>
                  <a:cubicBezTo>
                    <a:pt x="5098566" y="812042"/>
                    <a:pt x="5280347" y="993824"/>
                    <a:pt x="5280347" y="1218063"/>
                  </a:cubicBezTo>
                  <a:cubicBezTo>
                    <a:pt x="5280347" y="1442302"/>
                    <a:pt x="5098566" y="1624084"/>
                    <a:pt x="4874326" y="1624084"/>
                  </a:cubicBezTo>
                  <a:cubicBezTo>
                    <a:pt x="4650085" y="1624084"/>
                    <a:pt x="4468303" y="1442302"/>
                    <a:pt x="4468303" y="1218063"/>
                  </a:cubicBezTo>
                  <a:cubicBezTo>
                    <a:pt x="4468303" y="993824"/>
                    <a:pt x="4650085" y="812042"/>
                    <a:pt x="4874326" y="812042"/>
                  </a:cubicBezTo>
                  <a:close/>
                  <a:moveTo>
                    <a:pt x="3884509" y="812042"/>
                  </a:moveTo>
                  <a:cubicBezTo>
                    <a:pt x="4108747" y="812042"/>
                    <a:pt x="4290532" y="993824"/>
                    <a:pt x="4290532" y="1218063"/>
                  </a:cubicBezTo>
                  <a:cubicBezTo>
                    <a:pt x="4290532" y="1442302"/>
                    <a:pt x="4108747" y="1624084"/>
                    <a:pt x="3884509" y="1624084"/>
                  </a:cubicBezTo>
                  <a:cubicBezTo>
                    <a:pt x="3660268" y="1624084"/>
                    <a:pt x="3478486" y="1442302"/>
                    <a:pt x="3478486" y="1218063"/>
                  </a:cubicBezTo>
                  <a:cubicBezTo>
                    <a:pt x="3478486" y="993824"/>
                    <a:pt x="3660268" y="812042"/>
                    <a:pt x="3884509" y="812042"/>
                  </a:cubicBezTo>
                  <a:close/>
                  <a:moveTo>
                    <a:pt x="2894697" y="812042"/>
                  </a:moveTo>
                  <a:cubicBezTo>
                    <a:pt x="3118934" y="812042"/>
                    <a:pt x="3300717" y="993824"/>
                    <a:pt x="3300717" y="1218063"/>
                  </a:cubicBezTo>
                  <a:cubicBezTo>
                    <a:pt x="3300717" y="1442302"/>
                    <a:pt x="3118934" y="1624084"/>
                    <a:pt x="2894697" y="1624084"/>
                  </a:cubicBezTo>
                  <a:cubicBezTo>
                    <a:pt x="2670456" y="1624084"/>
                    <a:pt x="2488675" y="1442302"/>
                    <a:pt x="2488675" y="1218063"/>
                  </a:cubicBezTo>
                  <a:cubicBezTo>
                    <a:pt x="2488675" y="993824"/>
                    <a:pt x="2670456" y="812042"/>
                    <a:pt x="2894697" y="812042"/>
                  </a:cubicBezTo>
                  <a:close/>
                  <a:moveTo>
                    <a:pt x="1904881" y="812042"/>
                  </a:moveTo>
                  <a:cubicBezTo>
                    <a:pt x="2129121" y="812042"/>
                    <a:pt x="2310903" y="993824"/>
                    <a:pt x="2310903" y="1218063"/>
                  </a:cubicBezTo>
                  <a:cubicBezTo>
                    <a:pt x="2310903" y="1442302"/>
                    <a:pt x="2129121" y="1624084"/>
                    <a:pt x="1904881" y="1624084"/>
                  </a:cubicBezTo>
                  <a:cubicBezTo>
                    <a:pt x="1680644" y="1624084"/>
                    <a:pt x="1498863" y="1442302"/>
                    <a:pt x="1498863" y="1218063"/>
                  </a:cubicBezTo>
                  <a:cubicBezTo>
                    <a:pt x="1498863" y="993824"/>
                    <a:pt x="1680644" y="812042"/>
                    <a:pt x="1904881" y="812042"/>
                  </a:cubicBezTo>
                  <a:close/>
                  <a:moveTo>
                    <a:pt x="915071" y="812042"/>
                  </a:moveTo>
                  <a:cubicBezTo>
                    <a:pt x="1139309" y="812042"/>
                    <a:pt x="1321091" y="993824"/>
                    <a:pt x="1321091" y="1218063"/>
                  </a:cubicBezTo>
                  <a:cubicBezTo>
                    <a:pt x="1321091" y="1442302"/>
                    <a:pt x="1139309" y="1624084"/>
                    <a:pt x="915071" y="1624084"/>
                  </a:cubicBezTo>
                  <a:cubicBezTo>
                    <a:pt x="690831" y="1624084"/>
                    <a:pt x="509048" y="1442302"/>
                    <a:pt x="509048" y="1218063"/>
                  </a:cubicBezTo>
                  <a:cubicBezTo>
                    <a:pt x="509048" y="993824"/>
                    <a:pt x="690831" y="812042"/>
                    <a:pt x="915071" y="812042"/>
                  </a:cubicBezTo>
                  <a:close/>
                  <a:moveTo>
                    <a:pt x="6344899" y="1"/>
                  </a:moveTo>
                  <a:cubicBezTo>
                    <a:pt x="6569138" y="1"/>
                    <a:pt x="6750920" y="181783"/>
                    <a:pt x="6750920" y="406022"/>
                  </a:cubicBezTo>
                  <a:cubicBezTo>
                    <a:pt x="6750920" y="630261"/>
                    <a:pt x="6569138" y="812042"/>
                    <a:pt x="6344899" y="812042"/>
                  </a:cubicBezTo>
                  <a:cubicBezTo>
                    <a:pt x="6120660" y="812042"/>
                    <a:pt x="5938886" y="630261"/>
                    <a:pt x="5938886" y="406022"/>
                  </a:cubicBezTo>
                  <a:cubicBezTo>
                    <a:pt x="5938886" y="181783"/>
                    <a:pt x="6120660" y="1"/>
                    <a:pt x="6344899" y="1"/>
                  </a:cubicBezTo>
                  <a:close/>
                  <a:moveTo>
                    <a:pt x="5355093" y="1"/>
                  </a:moveTo>
                  <a:cubicBezTo>
                    <a:pt x="5579332" y="1"/>
                    <a:pt x="5761113" y="181783"/>
                    <a:pt x="5761113" y="406022"/>
                  </a:cubicBezTo>
                  <a:cubicBezTo>
                    <a:pt x="5761113" y="630261"/>
                    <a:pt x="5579332" y="812042"/>
                    <a:pt x="5355093" y="812042"/>
                  </a:cubicBezTo>
                  <a:cubicBezTo>
                    <a:pt x="5130853" y="812042"/>
                    <a:pt x="4949070" y="630261"/>
                    <a:pt x="4949070" y="406022"/>
                  </a:cubicBezTo>
                  <a:cubicBezTo>
                    <a:pt x="4949070" y="181783"/>
                    <a:pt x="5130853" y="1"/>
                    <a:pt x="5355093" y="1"/>
                  </a:cubicBezTo>
                  <a:close/>
                  <a:moveTo>
                    <a:pt x="4365276" y="1"/>
                  </a:moveTo>
                  <a:cubicBezTo>
                    <a:pt x="4589514" y="1"/>
                    <a:pt x="4771297" y="181783"/>
                    <a:pt x="4771297" y="406022"/>
                  </a:cubicBezTo>
                  <a:cubicBezTo>
                    <a:pt x="4771297" y="630261"/>
                    <a:pt x="4589514" y="812042"/>
                    <a:pt x="4365276" y="812042"/>
                  </a:cubicBezTo>
                  <a:cubicBezTo>
                    <a:pt x="4141037" y="812042"/>
                    <a:pt x="3959255" y="630261"/>
                    <a:pt x="3959255" y="406022"/>
                  </a:cubicBezTo>
                  <a:cubicBezTo>
                    <a:pt x="3959255" y="181783"/>
                    <a:pt x="4141037" y="1"/>
                    <a:pt x="4365276" y="1"/>
                  </a:cubicBezTo>
                  <a:close/>
                  <a:moveTo>
                    <a:pt x="3375459" y="1"/>
                  </a:moveTo>
                  <a:cubicBezTo>
                    <a:pt x="3599701" y="1"/>
                    <a:pt x="3781479" y="181783"/>
                    <a:pt x="3781479" y="406022"/>
                  </a:cubicBezTo>
                  <a:cubicBezTo>
                    <a:pt x="3781479" y="630261"/>
                    <a:pt x="3599701" y="812042"/>
                    <a:pt x="3375459" y="812042"/>
                  </a:cubicBezTo>
                  <a:cubicBezTo>
                    <a:pt x="3151222" y="812042"/>
                    <a:pt x="2969441" y="630261"/>
                    <a:pt x="2969441" y="406022"/>
                  </a:cubicBezTo>
                  <a:cubicBezTo>
                    <a:pt x="2969441" y="181783"/>
                    <a:pt x="3151222" y="1"/>
                    <a:pt x="3375459" y="1"/>
                  </a:cubicBezTo>
                  <a:close/>
                  <a:moveTo>
                    <a:pt x="2385648" y="1"/>
                  </a:moveTo>
                  <a:cubicBezTo>
                    <a:pt x="2609887" y="1"/>
                    <a:pt x="2791669" y="181783"/>
                    <a:pt x="2791669" y="406022"/>
                  </a:cubicBezTo>
                  <a:cubicBezTo>
                    <a:pt x="2791669" y="630261"/>
                    <a:pt x="2609887" y="812042"/>
                    <a:pt x="2385648" y="812042"/>
                  </a:cubicBezTo>
                  <a:cubicBezTo>
                    <a:pt x="2161408" y="812042"/>
                    <a:pt x="1979627" y="630261"/>
                    <a:pt x="1979627" y="406022"/>
                  </a:cubicBezTo>
                  <a:cubicBezTo>
                    <a:pt x="1979627" y="181783"/>
                    <a:pt x="2161408" y="1"/>
                    <a:pt x="2385648" y="1"/>
                  </a:cubicBezTo>
                  <a:close/>
                  <a:moveTo>
                    <a:pt x="1395836" y="1"/>
                  </a:moveTo>
                  <a:cubicBezTo>
                    <a:pt x="1620075" y="1"/>
                    <a:pt x="1801857" y="181783"/>
                    <a:pt x="1801857" y="406022"/>
                  </a:cubicBezTo>
                  <a:cubicBezTo>
                    <a:pt x="1801857" y="630261"/>
                    <a:pt x="1620075" y="812042"/>
                    <a:pt x="1395836" y="812042"/>
                  </a:cubicBezTo>
                  <a:cubicBezTo>
                    <a:pt x="1171597" y="812042"/>
                    <a:pt x="989816" y="630261"/>
                    <a:pt x="989816" y="406022"/>
                  </a:cubicBezTo>
                  <a:cubicBezTo>
                    <a:pt x="989816" y="181783"/>
                    <a:pt x="1171597" y="1"/>
                    <a:pt x="1395836" y="1"/>
                  </a:cubicBezTo>
                  <a:close/>
                  <a:moveTo>
                    <a:pt x="406023" y="1"/>
                  </a:moveTo>
                  <a:cubicBezTo>
                    <a:pt x="630260" y="1"/>
                    <a:pt x="812043" y="181783"/>
                    <a:pt x="812043" y="406022"/>
                  </a:cubicBezTo>
                  <a:cubicBezTo>
                    <a:pt x="812043" y="630261"/>
                    <a:pt x="630260" y="812042"/>
                    <a:pt x="406023" y="812042"/>
                  </a:cubicBezTo>
                  <a:cubicBezTo>
                    <a:pt x="181782" y="812042"/>
                    <a:pt x="0" y="630261"/>
                    <a:pt x="0" y="406022"/>
                  </a:cubicBezTo>
                  <a:cubicBezTo>
                    <a:pt x="0" y="181783"/>
                    <a:pt x="181782" y="1"/>
                    <a:pt x="406023" y="1"/>
                  </a:cubicBezTo>
                  <a:close/>
                  <a:moveTo>
                    <a:pt x="13289003" y="0"/>
                  </a:moveTo>
                  <a:cubicBezTo>
                    <a:pt x="13513242" y="0"/>
                    <a:pt x="13695024" y="181782"/>
                    <a:pt x="13695024" y="406021"/>
                  </a:cubicBezTo>
                  <a:cubicBezTo>
                    <a:pt x="13695024" y="630260"/>
                    <a:pt x="13513242" y="812042"/>
                    <a:pt x="13289003" y="812042"/>
                  </a:cubicBezTo>
                  <a:cubicBezTo>
                    <a:pt x="13064764" y="812042"/>
                    <a:pt x="12882982" y="630260"/>
                    <a:pt x="12882982" y="406021"/>
                  </a:cubicBezTo>
                  <a:cubicBezTo>
                    <a:pt x="12882982" y="181782"/>
                    <a:pt x="13064764" y="0"/>
                    <a:pt x="13289003" y="0"/>
                  </a:cubicBezTo>
                  <a:close/>
                  <a:moveTo>
                    <a:pt x="12299189" y="0"/>
                  </a:moveTo>
                  <a:cubicBezTo>
                    <a:pt x="12523428" y="0"/>
                    <a:pt x="12705210" y="181782"/>
                    <a:pt x="12705210" y="406021"/>
                  </a:cubicBezTo>
                  <a:cubicBezTo>
                    <a:pt x="12705210" y="630260"/>
                    <a:pt x="12523428" y="812042"/>
                    <a:pt x="12299189" y="812042"/>
                  </a:cubicBezTo>
                  <a:cubicBezTo>
                    <a:pt x="12074950" y="812042"/>
                    <a:pt x="11893168" y="630260"/>
                    <a:pt x="11893168" y="406021"/>
                  </a:cubicBezTo>
                  <a:cubicBezTo>
                    <a:pt x="11893168" y="181782"/>
                    <a:pt x="12074950" y="0"/>
                    <a:pt x="12299189" y="0"/>
                  </a:cubicBezTo>
                  <a:close/>
                  <a:moveTo>
                    <a:pt x="11309375" y="0"/>
                  </a:moveTo>
                  <a:cubicBezTo>
                    <a:pt x="11533614" y="0"/>
                    <a:pt x="11715396" y="181782"/>
                    <a:pt x="11715396" y="406021"/>
                  </a:cubicBezTo>
                  <a:cubicBezTo>
                    <a:pt x="11715396" y="630260"/>
                    <a:pt x="11533614" y="812042"/>
                    <a:pt x="11309375" y="812042"/>
                  </a:cubicBezTo>
                  <a:cubicBezTo>
                    <a:pt x="11085136" y="812042"/>
                    <a:pt x="10903354" y="630260"/>
                    <a:pt x="10903354" y="406021"/>
                  </a:cubicBezTo>
                  <a:cubicBezTo>
                    <a:pt x="10903354" y="181782"/>
                    <a:pt x="11085136" y="0"/>
                    <a:pt x="11309375" y="0"/>
                  </a:cubicBezTo>
                  <a:close/>
                  <a:moveTo>
                    <a:pt x="10319561" y="0"/>
                  </a:moveTo>
                  <a:cubicBezTo>
                    <a:pt x="10543800" y="0"/>
                    <a:pt x="10725582" y="181782"/>
                    <a:pt x="10725582" y="406021"/>
                  </a:cubicBezTo>
                  <a:cubicBezTo>
                    <a:pt x="10725582" y="630260"/>
                    <a:pt x="10543800" y="812042"/>
                    <a:pt x="10319561" y="812042"/>
                  </a:cubicBezTo>
                  <a:cubicBezTo>
                    <a:pt x="10095322" y="812042"/>
                    <a:pt x="9913540" y="630260"/>
                    <a:pt x="9913540" y="406021"/>
                  </a:cubicBezTo>
                  <a:cubicBezTo>
                    <a:pt x="9913540" y="181782"/>
                    <a:pt x="10095322" y="0"/>
                    <a:pt x="10319561" y="0"/>
                  </a:cubicBezTo>
                  <a:close/>
                  <a:moveTo>
                    <a:pt x="9329747" y="0"/>
                  </a:moveTo>
                  <a:cubicBezTo>
                    <a:pt x="9553986" y="0"/>
                    <a:pt x="9735768" y="181782"/>
                    <a:pt x="9735768" y="406021"/>
                  </a:cubicBezTo>
                  <a:cubicBezTo>
                    <a:pt x="9735768" y="630260"/>
                    <a:pt x="9553986" y="812042"/>
                    <a:pt x="9329747" y="812042"/>
                  </a:cubicBezTo>
                  <a:cubicBezTo>
                    <a:pt x="9105508" y="812042"/>
                    <a:pt x="8923726" y="630260"/>
                    <a:pt x="8923726" y="406021"/>
                  </a:cubicBezTo>
                  <a:cubicBezTo>
                    <a:pt x="8923726" y="181782"/>
                    <a:pt x="9105508" y="0"/>
                    <a:pt x="9329747" y="0"/>
                  </a:cubicBezTo>
                  <a:close/>
                  <a:moveTo>
                    <a:pt x="8339933" y="0"/>
                  </a:moveTo>
                  <a:cubicBezTo>
                    <a:pt x="8564172" y="0"/>
                    <a:pt x="8745954" y="181782"/>
                    <a:pt x="8745954" y="406021"/>
                  </a:cubicBezTo>
                  <a:cubicBezTo>
                    <a:pt x="8745954" y="630260"/>
                    <a:pt x="8564172" y="812042"/>
                    <a:pt x="8339933" y="812042"/>
                  </a:cubicBezTo>
                  <a:cubicBezTo>
                    <a:pt x="8115694" y="812042"/>
                    <a:pt x="7933912" y="630260"/>
                    <a:pt x="7933912" y="406021"/>
                  </a:cubicBezTo>
                  <a:cubicBezTo>
                    <a:pt x="7933912" y="181782"/>
                    <a:pt x="8115694" y="0"/>
                    <a:pt x="8339933" y="0"/>
                  </a:cubicBezTo>
                  <a:close/>
                  <a:moveTo>
                    <a:pt x="7350119" y="0"/>
                  </a:moveTo>
                  <a:cubicBezTo>
                    <a:pt x="7574358" y="0"/>
                    <a:pt x="7756140" y="181782"/>
                    <a:pt x="7756140" y="406021"/>
                  </a:cubicBezTo>
                  <a:cubicBezTo>
                    <a:pt x="7756140" y="630260"/>
                    <a:pt x="7574358" y="812042"/>
                    <a:pt x="7350119" y="812042"/>
                  </a:cubicBezTo>
                  <a:cubicBezTo>
                    <a:pt x="7125880" y="812042"/>
                    <a:pt x="6944098" y="630260"/>
                    <a:pt x="6944098" y="406021"/>
                  </a:cubicBezTo>
                  <a:cubicBezTo>
                    <a:pt x="6944098" y="181782"/>
                    <a:pt x="7125880" y="0"/>
                    <a:pt x="7350119" y="0"/>
                  </a:cubicBezTo>
                  <a:close/>
                </a:path>
              </a:pathLst>
            </a:custGeom>
            <a:gradFill>
              <a:gsLst>
                <a:gs pos="0">
                  <a:srgbClr val="563607"/>
                </a:gs>
                <a:gs pos="100000">
                  <a:srgbClr val="AF6B3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08F6838-FED4-61FA-7D05-E912C3ECF0C6}"/>
              </a:ext>
            </a:extLst>
          </p:cNvPr>
          <p:cNvGrpSpPr/>
          <p:nvPr/>
        </p:nvGrpSpPr>
        <p:grpSpPr>
          <a:xfrm>
            <a:off x="9288643" y="3859933"/>
            <a:ext cx="1353591" cy="283587"/>
            <a:chOff x="9221087" y="3255710"/>
            <a:chExt cx="1353591" cy="283587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9DD9A7E9-CAB5-C639-D7EE-1EFB73A95E28}"/>
                </a:ext>
              </a:extLst>
            </p:cNvPr>
            <p:cNvSpPr/>
            <p:nvPr/>
          </p:nvSpPr>
          <p:spPr>
            <a:xfrm>
              <a:off x="9221087" y="3255710"/>
              <a:ext cx="1353591" cy="283587"/>
            </a:xfrm>
            <a:prstGeom prst="rect">
              <a:avLst/>
            </a:prstGeom>
            <a:gradFill flip="none" rotWithShape="1">
              <a:gsLst>
                <a:gs pos="55000">
                  <a:srgbClr val="AF6C31"/>
                </a:gs>
                <a:gs pos="0">
                  <a:srgbClr val="513204"/>
                </a:gs>
                <a:gs pos="100000">
                  <a:srgbClr val="AF6A3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5150CCBD-A615-8256-AF13-31EC405F3D9F}"/>
                </a:ext>
              </a:extLst>
            </p:cNvPr>
            <p:cNvSpPr/>
            <p:nvPr/>
          </p:nvSpPr>
          <p:spPr>
            <a:xfrm>
              <a:off x="9221088" y="3263352"/>
              <a:ext cx="789522" cy="270820"/>
            </a:xfrm>
            <a:custGeom>
              <a:avLst/>
              <a:gdLst>
                <a:gd name="connsiteX0" fmla="*/ 13798051 w 14204072"/>
                <a:gd name="connsiteY0" fmla="*/ 4060210 h 4872252"/>
                <a:gd name="connsiteX1" fmla="*/ 14204072 w 14204072"/>
                <a:gd name="connsiteY1" fmla="*/ 4466231 h 4872252"/>
                <a:gd name="connsiteX2" fmla="*/ 13798051 w 14204072"/>
                <a:gd name="connsiteY2" fmla="*/ 4872252 h 4872252"/>
                <a:gd name="connsiteX3" fmla="*/ 13392030 w 14204072"/>
                <a:gd name="connsiteY3" fmla="*/ 4466231 h 4872252"/>
                <a:gd name="connsiteX4" fmla="*/ 13798051 w 14204072"/>
                <a:gd name="connsiteY4" fmla="*/ 4060210 h 4872252"/>
                <a:gd name="connsiteX5" fmla="*/ 12808237 w 14204072"/>
                <a:gd name="connsiteY5" fmla="*/ 4060210 h 4872252"/>
                <a:gd name="connsiteX6" fmla="*/ 13214258 w 14204072"/>
                <a:gd name="connsiteY6" fmla="*/ 4466231 h 4872252"/>
                <a:gd name="connsiteX7" fmla="*/ 12808237 w 14204072"/>
                <a:gd name="connsiteY7" fmla="*/ 4872252 h 4872252"/>
                <a:gd name="connsiteX8" fmla="*/ 12402216 w 14204072"/>
                <a:gd name="connsiteY8" fmla="*/ 4466231 h 4872252"/>
                <a:gd name="connsiteX9" fmla="*/ 12808237 w 14204072"/>
                <a:gd name="connsiteY9" fmla="*/ 4060210 h 4872252"/>
                <a:gd name="connsiteX10" fmla="*/ 11818423 w 14204072"/>
                <a:gd name="connsiteY10" fmla="*/ 4060210 h 4872252"/>
                <a:gd name="connsiteX11" fmla="*/ 12224444 w 14204072"/>
                <a:gd name="connsiteY11" fmla="*/ 4466231 h 4872252"/>
                <a:gd name="connsiteX12" fmla="*/ 11818423 w 14204072"/>
                <a:gd name="connsiteY12" fmla="*/ 4872252 h 4872252"/>
                <a:gd name="connsiteX13" fmla="*/ 11412402 w 14204072"/>
                <a:gd name="connsiteY13" fmla="*/ 4466231 h 4872252"/>
                <a:gd name="connsiteX14" fmla="*/ 11818423 w 14204072"/>
                <a:gd name="connsiteY14" fmla="*/ 4060210 h 4872252"/>
                <a:gd name="connsiteX15" fmla="*/ 10828609 w 14204072"/>
                <a:gd name="connsiteY15" fmla="*/ 4060210 h 4872252"/>
                <a:gd name="connsiteX16" fmla="*/ 11234630 w 14204072"/>
                <a:gd name="connsiteY16" fmla="*/ 4466231 h 4872252"/>
                <a:gd name="connsiteX17" fmla="*/ 10828609 w 14204072"/>
                <a:gd name="connsiteY17" fmla="*/ 4872252 h 4872252"/>
                <a:gd name="connsiteX18" fmla="*/ 10422588 w 14204072"/>
                <a:gd name="connsiteY18" fmla="*/ 4466231 h 4872252"/>
                <a:gd name="connsiteX19" fmla="*/ 10828609 w 14204072"/>
                <a:gd name="connsiteY19" fmla="*/ 4060210 h 4872252"/>
                <a:gd name="connsiteX20" fmla="*/ 9838795 w 14204072"/>
                <a:gd name="connsiteY20" fmla="*/ 4060210 h 4872252"/>
                <a:gd name="connsiteX21" fmla="*/ 10244816 w 14204072"/>
                <a:gd name="connsiteY21" fmla="*/ 4466231 h 4872252"/>
                <a:gd name="connsiteX22" fmla="*/ 9838795 w 14204072"/>
                <a:gd name="connsiteY22" fmla="*/ 4872252 h 4872252"/>
                <a:gd name="connsiteX23" fmla="*/ 9432774 w 14204072"/>
                <a:gd name="connsiteY23" fmla="*/ 4466231 h 4872252"/>
                <a:gd name="connsiteX24" fmla="*/ 9838795 w 14204072"/>
                <a:gd name="connsiteY24" fmla="*/ 4060210 h 4872252"/>
                <a:gd name="connsiteX25" fmla="*/ 8848981 w 14204072"/>
                <a:gd name="connsiteY25" fmla="*/ 4060210 h 4872252"/>
                <a:gd name="connsiteX26" fmla="*/ 9255002 w 14204072"/>
                <a:gd name="connsiteY26" fmla="*/ 4466231 h 4872252"/>
                <a:gd name="connsiteX27" fmla="*/ 8848981 w 14204072"/>
                <a:gd name="connsiteY27" fmla="*/ 4872252 h 4872252"/>
                <a:gd name="connsiteX28" fmla="*/ 8442960 w 14204072"/>
                <a:gd name="connsiteY28" fmla="*/ 4466231 h 4872252"/>
                <a:gd name="connsiteX29" fmla="*/ 8848981 w 14204072"/>
                <a:gd name="connsiteY29" fmla="*/ 4060210 h 4872252"/>
                <a:gd name="connsiteX30" fmla="*/ 7859167 w 14204072"/>
                <a:gd name="connsiteY30" fmla="*/ 4060210 h 4872252"/>
                <a:gd name="connsiteX31" fmla="*/ 8265188 w 14204072"/>
                <a:gd name="connsiteY31" fmla="*/ 4466231 h 4872252"/>
                <a:gd name="connsiteX32" fmla="*/ 7859167 w 14204072"/>
                <a:gd name="connsiteY32" fmla="*/ 4872252 h 4872252"/>
                <a:gd name="connsiteX33" fmla="*/ 7453146 w 14204072"/>
                <a:gd name="connsiteY33" fmla="*/ 4466231 h 4872252"/>
                <a:gd name="connsiteX34" fmla="*/ 7859167 w 14204072"/>
                <a:gd name="connsiteY34" fmla="*/ 4060210 h 4872252"/>
                <a:gd name="connsiteX35" fmla="*/ 6853947 w 14204072"/>
                <a:gd name="connsiteY35" fmla="*/ 4060210 h 4872252"/>
                <a:gd name="connsiteX36" fmla="*/ 7259968 w 14204072"/>
                <a:gd name="connsiteY36" fmla="*/ 4466231 h 4872252"/>
                <a:gd name="connsiteX37" fmla="*/ 6853947 w 14204072"/>
                <a:gd name="connsiteY37" fmla="*/ 4872252 h 4872252"/>
                <a:gd name="connsiteX38" fmla="*/ 6447926 w 14204072"/>
                <a:gd name="connsiteY38" fmla="*/ 4466231 h 4872252"/>
                <a:gd name="connsiteX39" fmla="*/ 6853947 w 14204072"/>
                <a:gd name="connsiteY39" fmla="*/ 4060210 h 4872252"/>
                <a:gd name="connsiteX40" fmla="*/ 5864140 w 14204072"/>
                <a:gd name="connsiteY40" fmla="*/ 4060210 h 4872252"/>
                <a:gd name="connsiteX41" fmla="*/ 6270154 w 14204072"/>
                <a:gd name="connsiteY41" fmla="*/ 4466231 h 4872252"/>
                <a:gd name="connsiteX42" fmla="*/ 5864140 w 14204072"/>
                <a:gd name="connsiteY42" fmla="*/ 4872252 h 4872252"/>
                <a:gd name="connsiteX43" fmla="*/ 5458121 w 14204072"/>
                <a:gd name="connsiteY43" fmla="*/ 4466231 h 4872252"/>
                <a:gd name="connsiteX44" fmla="*/ 5864140 w 14204072"/>
                <a:gd name="connsiteY44" fmla="*/ 4060210 h 4872252"/>
                <a:gd name="connsiteX45" fmla="*/ 4874326 w 14204072"/>
                <a:gd name="connsiteY45" fmla="*/ 4060210 h 4872252"/>
                <a:gd name="connsiteX46" fmla="*/ 5280347 w 14204072"/>
                <a:gd name="connsiteY46" fmla="*/ 4466231 h 4872252"/>
                <a:gd name="connsiteX47" fmla="*/ 4874326 w 14204072"/>
                <a:gd name="connsiteY47" fmla="*/ 4872252 h 4872252"/>
                <a:gd name="connsiteX48" fmla="*/ 4468303 w 14204072"/>
                <a:gd name="connsiteY48" fmla="*/ 4466231 h 4872252"/>
                <a:gd name="connsiteX49" fmla="*/ 4874326 w 14204072"/>
                <a:gd name="connsiteY49" fmla="*/ 4060210 h 4872252"/>
                <a:gd name="connsiteX50" fmla="*/ 3884509 w 14204072"/>
                <a:gd name="connsiteY50" fmla="*/ 4060210 h 4872252"/>
                <a:gd name="connsiteX51" fmla="*/ 4290532 w 14204072"/>
                <a:gd name="connsiteY51" fmla="*/ 4466231 h 4872252"/>
                <a:gd name="connsiteX52" fmla="*/ 3884509 w 14204072"/>
                <a:gd name="connsiteY52" fmla="*/ 4872252 h 4872252"/>
                <a:gd name="connsiteX53" fmla="*/ 3478486 w 14204072"/>
                <a:gd name="connsiteY53" fmla="*/ 4466231 h 4872252"/>
                <a:gd name="connsiteX54" fmla="*/ 3884509 w 14204072"/>
                <a:gd name="connsiteY54" fmla="*/ 4060210 h 4872252"/>
                <a:gd name="connsiteX55" fmla="*/ 2894697 w 14204072"/>
                <a:gd name="connsiteY55" fmla="*/ 4060210 h 4872252"/>
                <a:gd name="connsiteX56" fmla="*/ 3300717 w 14204072"/>
                <a:gd name="connsiteY56" fmla="*/ 4466231 h 4872252"/>
                <a:gd name="connsiteX57" fmla="*/ 2894697 w 14204072"/>
                <a:gd name="connsiteY57" fmla="*/ 4872252 h 4872252"/>
                <a:gd name="connsiteX58" fmla="*/ 2488675 w 14204072"/>
                <a:gd name="connsiteY58" fmla="*/ 4466231 h 4872252"/>
                <a:gd name="connsiteX59" fmla="*/ 2894697 w 14204072"/>
                <a:gd name="connsiteY59" fmla="*/ 4060210 h 4872252"/>
                <a:gd name="connsiteX60" fmla="*/ 1904881 w 14204072"/>
                <a:gd name="connsiteY60" fmla="*/ 4060210 h 4872252"/>
                <a:gd name="connsiteX61" fmla="*/ 2310903 w 14204072"/>
                <a:gd name="connsiteY61" fmla="*/ 4466231 h 4872252"/>
                <a:gd name="connsiteX62" fmla="*/ 1904881 w 14204072"/>
                <a:gd name="connsiteY62" fmla="*/ 4872252 h 4872252"/>
                <a:gd name="connsiteX63" fmla="*/ 1498863 w 14204072"/>
                <a:gd name="connsiteY63" fmla="*/ 4466231 h 4872252"/>
                <a:gd name="connsiteX64" fmla="*/ 1904881 w 14204072"/>
                <a:gd name="connsiteY64" fmla="*/ 4060210 h 4872252"/>
                <a:gd name="connsiteX65" fmla="*/ 915071 w 14204072"/>
                <a:gd name="connsiteY65" fmla="*/ 4060210 h 4872252"/>
                <a:gd name="connsiteX66" fmla="*/ 1321091 w 14204072"/>
                <a:gd name="connsiteY66" fmla="*/ 4466231 h 4872252"/>
                <a:gd name="connsiteX67" fmla="*/ 915071 w 14204072"/>
                <a:gd name="connsiteY67" fmla="*/ 4872252 h 4872252"/>
                <a:gd name="connsiteX68" fmla="*/ 509048 w 14204072"/>
                <a:gd name="connsiteY68" fmla="*/ 4466231 h 4872252"/>
                <a:gd name="connsiteX69" fmla="*/ 915071 w 14204072"/>
                <a:gd name="connsiteY69" fmla="*/ 4060210 h 4872252"/>
                <a:gd name="connsiteX70" fmla="*/ 13289003 w 14204072"/>
                <a:gd name="connsiteY70" fmla="*/ 3248168 h 4872252"/>
                <a:gd name="connsiteX71" fmla="*/ 13695024 w 14204072"/>
                <a:gd name="connsiteY71" fmla="*/ 3654189 h 4872252"/>
                <a:gd name="connsiteX72" fmla="*/ 13289003 w 14204072"/>
                <a:gd name="connsiteY72" fmla="*/ 4060210 h 4872252"/>
                <a:gd name="connsiteX73" fmla="*/ 12882982 w 14204072"/>
                <a:gd name="connsiteY73" fmla="*/ 3654189 h 4872252"/>
                <a:gd name="connsiteX74" fmla="*/ 13289003 w 14204072"/>
                <a:gd name="connsiteY74" fmla="*/ 3248168 h 4872252"/>
                <a:gd name="connsiteX75" fmla="*/ 12299189 w 14204072"/>
                <a:gd name="connsiteY75" fmla="*/ 3248168 h 4872252"/>
                <a:gd name="connsiteX76" fmla="*/ 12705210 w 14204072"/>
                <a:gd name="connsiteY76" fmla="*/ 3654189 h 4872252"/>
                <a:gd name="connsiteX77" fmla="*/ 12299189 w 14204072"/>
                <a:gd name="connsiteY77" fmla="*/ 4060210 h 4872252"/>
                <a:gd name="connsiteX78" fmla="*/ 11893168 w 14204072"/>
                <a:gd name="connsiteY78" fmla="*/ 3654189 h 4872252"/>
                <a:gd name="connsiteX79" fmla="*/ 12299189 w 14204072"/>
                <a:gd name="connsiteY79" fmla="*/ 3248168 h 4872252"/>
                <a:gd name="connsiteX80" fmla="*/ 11309375 w 14204072"/>
                <a:gd name="connsiteY80" fmla="*/ 3248168 h 4872252"/>
                <a:gd name="connsiteX81" fmla="*/ 11715396 w 14204072"/>
                <a:gd name="connsiteY81" fmla="*/ 3654189 h 4872252"/>
                <a:gd name="connsiteX82" fmla="*/ 11309375 w 14204072"/>
                <a:gd name="connsiteY82" fmla="*/ 4060210 h 4872252"/>
                <a:gd name="connsiteX83" fmla="*/ 10903354 w 14204072"/>
                <a:gd name="connsiteY83" fmla="*/ 3654189 h 4872252"/>
                <a:gd name="connsiteX84" fmla="*/ 11309375 w 14204072"/>
                <a:gd name="connsiteY84" fmla="*/ 3248168 h 4872252"/>
                <a:gd name="connsiteX85" fmla="*/ 10319561 w 14204072"/>
                <a:gd name="connsiteY85" fmla="*/ 3248168 h 4872252"/>
                <a:gd name="connsiteX86" fmla="*/ 10725582 w 14204072"/>
                <a:gd name="connsiteY86" fmla="*/ 3654189 h 4872252"/>
                <a:gd name="connsiteX87" fmla="*/ 10319561 w 14204072"/>
                <a:gd name="connsiteY87" fmla="*/ 4060210 h 4872252"/>
                <a:gd name="connsiteX88" fmla="*/ 9913540 w 14204072"/>
                <a:gd name="connsiteY88" fmla="*/ 3654189 h 4872252"/>
                <a:gd name="connsiteX89" fmla="*/ 10319561 w 14204072"/>
                <a:gd name="connsiteY89" fmla="*/ 3248168 h 4872252"/>
                <a:gd name="connsiteX90" fmla="*/ 9329747 w 14204072"/>
                <a:gd name="connsiteY90" fmla="*/ 3248168 h 4872252"/>
                <a:gd name="connsiteX91" fmla="*/ 9735768 w 14204072"/>
                <a:gd name="connsiteY91" fmla="*/ 3654189 h 4872252"/>
                <a:gd name="connsiteX92" fmla="*/ 9329747 w 14204072"/>
                <a:gd name="connsiteY92" fmla="*/ 4060210 h 4872252"/>
                <a:gd name="connsiteX93" fmla="*/ 8923726 w 14204072"/>
                <a:gd name="connsiteY93" fmla="*/ 3654189 h 4872252"/>
                <a:gd name="connsiteX94" fmla="*/ 9329747 w 14204072"/>
                <a:gd name="connsiteY94" fmla="*/ 3248168 h 4872252"/>
                <a:gd name="connsiteX95" fmla="*/ 8339933 w 14204072"/>
                <a:gd name="connsiteY95" fmla="*/ 3248168 h 4872252"/>
                <a:gd name="connsiteX96" fmla="*/ 8745954 w 14204072"/>
                <a:gd name="connsiteY96" fmla="*/ 3654189 h 4872252"/>
                <a:gd name="connsiteX97" fmla="*/ 8339933 w 14204072"/>
                <a:gd name="connsiteY97" fmla="*/ 4060210 h 4872252"/>
                <a:gd name="connsiteX98" fmla="*/ 7933912 w 14204072"/>
                <a:gd name="connsiteY98" fmla="*/ 3654189 h 4872252"/>
                <a:gd name="connsiteX99" fmla="*/ 8339933 w 14204072"/>
                <a:gd name="connsiteY99" fmla="*/ 3248168 h 4872252"/>
                <a:gd name="connsiteX100" fmla="*/ 7350119 w 14204072"/>
                <a:gd name="connsiteY100" fmla="*/ 3248168 h 4872252"/>
                <a:gd name="connsiteX101" fmla="*/ 7756140 w 14204072"/>
                <a:gd name="connsiteY101" fmla="*/ 3654189 h 4872252"/>
                <a:gd name="connsiteX102" fmla="*/ 7350119 w 14204072"/>
                <a:gd name="connsiteY102" fmla="*/ 4060210 h 4872252"/>
                <a:gd name="connsiteX103" fmla="*/ 6944098 w 14204072"/>
                <a:gd name="connsiteY103" fmla="*/ 3654189 h 4872252"/>
                <a:gd name="connsiteX104" fmla="*/ 7350119 w 14204072"/>
                <a:gd name="connsiteY104" fmla="*/ 3248168 h 4872252"/>
                <a:gd name="connsiteX105" fmla="*/ 6344899 w 14204072"/>
                <a:gd name="connsiteY105" fmla="*/ 3248168 h 4872252"/>
                <a:gd name="connsiteX106" fmla="*/ 6750920 w 14204072"/>
                <a:gd name="connsiteY106" fmla="*/ 3654189 h 4872252"/>
                <a:gd name="connsiteX107" fmla="*/ 6344899 w 14204072"/>
                <a:gd name="connsiteY107" fmla="*/ 4060210 h 4872252"/>
                <a:gd name="connsiteX108" fmla="*/ 5938886 w 14204072"/>
                <a:gd name="connsiteY108" fmla="*/ 3654189 h 4872252"/>
                <a:gd name="connsiteX109" fmla="*/ 6344899 w 14204072"/>
                <a:gd name="connsiteY109" fmla="*/ 3248168 h 4872252"/>
                <a:gd name="connsiteX110" fmla="*/ 5355093 w 14204072"/>
                <a:gd name="connsiteY110" fmla="*/ 3248168 h 4872252"/>
                <a:gd name="connsiteX111" fmla="*/ 5761113 w 14204072"/>
                <a:gd name="connsiteY111" fmla="*/ 3654189 h 4872252"/>
                <a:gd name="connsiteX112" fmla="*/ 5355093 w 14204072"/>
                <a:gd name="connsiteY112" fmla="*/ 4060210 h 4872252"/>
                <a:gd name="connsiteX113" fmla="*/ 4949070 w 14204072"/>
                <a:gd name="connsiteY113" fmla="*/ 3654189 h 4872252"/>
                <a:gd name="connsiteX114" fmla="*/ 5355093 w 14204072"/>
                <a:gd name="connsiteY114" fmla="*/ 3248168 h 4872252"/>
                <a:gd name="connsiteX115" fmla="*/ 4365276 w 14204072"/>
                <a:gd name="connsiteY115" fmla="*/ 3248168 h 4872252"/>
                <a:gd name="connsiteX116" fmla="*/ 4771297 w 14204072"/>
                <a:gd name="connsiteY116" fmla="*/ 3654189 h 4872252"/>
                <a:gd name="connsiteX117" fmla="*/ 4365276 w 14204072"/>
                <a:gd name="connsiteY117" fmla="*/ 4060210 h 4872252"/>
                <a:gd name="connsiteX118" fmla="*/ 3959255 w 14204072"/>
                <a:gd name="connsiteY118" fmla="*/ 3654189 h 4872252"/>
                <a:gd name="connsiteX119" fmla="*/ 4365276 w 14204072"/>
                <a:gd name="connsiteY119" fmla="*/ 3248168 h 4872252"/>
                <a:gd name="connsiteX120" fmla="*/ 3375459 w 14204072"/>
                <a:gd name="connsiteY120" fmla="*/ 3248168 h 4872252"/>
                <a:gd name="connsiteX121" fmla="*/ 3781479 w 14204072"/>
                <a:gd name="connsiteY121" fmla="*/ 3654189 h 4872252"/>
                <a:gd name="connsiteX122" fmla="*/ 3375459 w 14204072"/>
                <a:gd name="connsiteY122" fmla="*/ 4060210 h 4872252"/>
                <a:gd name="connsiteX123" fmla="*/ 2969441 w 14204072"/>
                <a:gd name="connsiteY123" fmla="*/ 3654189 h 4872252"/>
                <a:gd name="connsiteX124" fmla="*/ 3375459 w 14204072"/>
                <a:gd name="connsiteY124" fmla="*/ 3248168 h 4872252"/>
                <a:gd name="connsiteX125" fmla="*/ 2385648 w 14204072"/>
                <a:gd name="connsiteY125" fmla="*/ 3248168 h 4872252"/>
                <a:gd name="connsiteX126" fmla="*/ 2791669 w 14204072"/>
                <a:gd name="connsiteY126" fmla="*/ 3654189 h 4872252"/>
                <a:gd name="connsiteX127" fmla="*/ 2385648 w 14204072"/>
                <a:gd name="connsiteY127" fmla="*/ 4060210 h 4872252"/>
                <a:gd name="connsiteX128" fmla="*/ 1979627 w 14204072"/>
                <a:gd name="connsiteY128" fmla="*/ 3654189 h 4872252"/>
                <a:gd name="connsiteX129" fmla="*/ 2385648 w 14204072"/>
                <a:gd name="connsiteY129" fmla="*/ 3248168 h 4872252"/>
                <a:gd name="connsiteX130" fmla="*/ 1395836 w 14204072"/>
                <a:gd name="connsiteY130" fmla="*/ 3248168 h 4872252"/>
                <a:gd name="connsiteX131" fmla="*/ 1801857 w 14204072"/>
                <a:gd name="connsiteY131" fmla="*/ 3654189 h 4872252"/>
                <a:gd name="connsiteX132" fmla="*/ 1395836 w 14204072"/>
                <a:gd name="connsiteY132" fmla="*/ 4060210 h 4872252"/>
                <a:gd name="connsiteX133" fmla="*/ 989816 w 14204072"/>
                <a:gd name="connsiteY133" fmla="*/ 3654189 h 4872252"/>
                <a:gd name="connsiteX134" fmla="*/ 1395836 w 14204072"/>
                <a:gd name="connsiteY134" fmla="*/ 3248168 h 4872252"/>
                <a:gd name="connsiteX135" fmla="*/ 406023 w 14204072"/>
                <a:gd name="connsiteY135" fmla="*/ 3248168 h 4872252"/>
                <a:gd name="connsiteX136" fmla="*/ 812043 w 14204072"/>
                <a:gd name="connsiteY136" fmla="*/ 3654189 h 4872252"/>
                <a:gd name="connsiteX137" fmla="*/ 406023 w 14204072"/>
                <a:gd name="connsiteY137" fmla="*/ 4060210 h 4872252"/>
                <a:gd name="connsiteX138" fmla="*/ 0 w 14204072"/>
                <a:gd name="connsiteY138" fmla="*/ 3654189 h 4872252"/>
                <a:gd name="connsiteX139" fmla="*/ 406023 w 14204072"/>
                <a:gd name="connsiteY139" fmla="*/ 3248168 h 4872252"/>
                <a:gd name="connsiteX140" fmla="*/ 13798051 w 14204072"/>
                <a:gd name="connsiteY140" fmla="*/ 2436126 h 4872252"/>
                <a:gd name="connsiteX141" fmla="*/ 14204072 w 14204072"/>
                <a:gd name="connsiteY141" fmla="*/ 2842147 h 4872252"/>
                <a:gd name="connsiteX142" fmla="*/ 13798051 w 14204072"/>
                <a:gd name="connsiteY142" fmla="*/ 3248168 h 4872252"/>
                <a:gd name="connsiteX143" fmla="*/ 13392030 w 14204072"/>
                <a:gd name="connsiteY143" fmla="*/ 2842147 h 4872252"/>
                <a:gd name="connsiteX144" fmla="*/ 13798051 w 14204072"/>
                <a:gd name="connsiteY144" fmla="*/ 2436126 h 4872252"/>
                <a:gd name="connsiteX145" fmla="*/ 12808237 w 14204072"/>
                <a:gd name="connsiteY145" fmla="*/ 2436126 h 4872252"/>
                <a:gd name="connsiteX146" fmla="*/ 13214258 w 14204072"/>
                <a:gd name="connsiteY146" fmla="*/ 2842147 h 4872252"/>
                <a:gd name="connsiteX147" fmla="*/ 12808237 w 14204072"/>
                <a:gd name="connsiteY147" fmla="*/ 3248168 h 4872252"/>
                <a:gd name="connsiteX148" fmla="*/ 12402216 w 14204072"/>
                <a:gd name="connsiteY148" fmla="*/ 2842147 h 4872252"/>
                <a:gd name="connsiteX149" fmla="*/ 12808237 w 14204072"/>
                <a:gd name="connsiteY149" fmla="*/ 2436126 h 4872252"/>
                <a:gd name="connsiteX150" fmla="*/ 11818423 w 14204072"/>
                <a:gd name="connsiteY150" fmla="*/ 2436126 h 4872252"/>
                <a:gd name="connsiteX151" fmla="*/ 12224444 w 14204072"/>
                <a:gd name="connsiteY151" fmla="*/ 2842147 h 4872252"/>
                <a:gd name="connsiteX152" fmla="*/ 11818423 w 14204072"/>
                <a:gd name="connsiteY152" fmla="*/ 3248168 h 4872252"/>
                <a:gd name="connsiteX153" fmla="*/ 11412402 w 14204072"/>
                <a:gd name="connsiteY153" fmla="*/ 2842147 h 4872252"/>
                <a:gd name="connsiteX154" fmla="*/ 11818423 w 14204072"/>
                <a:gd name="connsiteY154" fmla="*/ 2436126 h 4872252"/>
                <a:gd name="connsiteX155" fmla="*/ 10828609 w 14204072"/>
                <a:gd name="connsiteY155" fmla="*/ 2436126 h 4872252"/>
                <a:gd name="connsiteX156" fmla="*/ 11234630 w 14204072"/>
                <a:gd name="connsiteY156" fmla="*/ 2842147 h 4872252"/>
                <a:gd name="connsiteX157" fmla="*/ 10828609 w 14204072"/>
                <a:gd name="connsiteY157" fmla="*/ 3248168 h 4872252"/>
                <a:gd name="connsiteX158" fmla="*/ 10422588 w 14204072"/>
                <a:gd name="connsiteY158" fmla="*/ 2842147 h 4872252"/>
                <a:gd name="connsiteX159" fmla="*/ 10828609 w 14204072"/>
                <a:gd name="connsiteY159" fmla="*/ 2436126 h 4872252"/>
                <a:gd name="connsiteX160" fmla="*/ 9838795 w 14204072"/>
                <a:gd name="connsiteY160" fmla="*/ 2436126 h 4872252"/>
                <a:gd name="connsiteX161" fmla="*/ 10244816 w 14204072"/>
                <a:gd name="connsiteY161" fmla="*/ 2842147 h 4872252"/>
                <a:gd name="connsiteX162" fmla="*/ 9838795 w 14204072"/>
                <a:gd name="connsiteY162" fmla="*/ 3248168 h 4872252"/>
                <a:gd name="connsiteX163" fmla="*/ 9432774 w 14204072"/>
                <a:gd name="connsiteY163" fmla="*/ 2842147 h 4872252"/>
                <a:gd name="connsiteX164" fmla="*/ 9838795 w 14204072"/>
                <a:gd name="connsiteY164" fmla="*/ 2436126 h 4872252"/>
                <a:gd name="connsiteX165" fmla="*/ 8848981 w 14204072"/>
                <a:gd name="connsiteY165" fmla="*/ 2436126 h 4872252"/>
                <a:gd name="connsiteX166" fmla="*/ 9255002 w 14204072"/>
                <a:gd name="connsiteY166" fmla="*/ 2842147 h 4872252"/>
                <a:gd name="connsiteX167" fmla="*/ 8848981 w 14204072"/>
                <a:gd name="connsiteY167" fmla="*/ 3248168 h 4872252"/>
                <a:gd name="connsiteX168" fmla="*/ 8442960 w 14204072"/>
                <a:gd name="connsiteY168" fmla="*/ 2842147 h 4872252"/>
                <a:gd name="connsiteX169" fmla="*/ 8848981 w 14204072"/>
                <a:gd name="connsiteY169" fmla="*/ 2436126 h 4872252"/>
                <a:gd name="connsiteX170" fmla="*/ 7859167 w 14204072"/>
                <a:gd name="connsiteY170" fmla="*/ 2436126 h 4872252"/>
                <a:gd name="connsiteX171" fmla="*/ 8265188 w 14204072"/>
                <a:gd name="connsiteY171" fmla="*/ 2842147 h 4872252"/>
                <a:gd name="connsiteX172" fmla="*/ 7859167 w 14204072"/>
                <a:gd name="connsiteY172" fmla="*/ 3248168 h 4872252"/>
                <a:gd name="connsiteX173" fmla="*/ 7453146 w 14204072"/>
                <a:gd name="connsiteY173" fmla="*/ 2842147 h 4872252"/>
                <a:gd name="connsiteX174" fmla="*/ 7859167 w 14204072"/>
                <a:gd name="connsiteY174" fmla="*/ 2436126 h 4872252"/>
                <a:gd name="connsiteX175" fmla="*/ 6853947 w 14204072"/>
                <a:gd name="connsiteY175" fmla="*/ 2436126 h 4872252"/>
                <a:gd name="connsiteX176" fmla="*/ 7259968 w 14204072"/>
                <a:gd name="connsiteY176" fmla="*/ 2842147 h 4872252"/>
                <a:gd name="connsiteX177" fmla="*/ 6853947 w 14204072"/>
                <a:gd name="connsiteY177" fmla="*/ 3248168 h 4872252"/>
                <a:gd name="connsiteX178" fmla="*/ 6447926 w 14204072"/>
                <a:gd name="connsiteY178" fmla="*/ 2842147 h 4872252"/>
                <a:gd name="connsiteX179" fmla="*/ 6853947 w 14204072"/>
                <a:gd name="connsiteY179" fmla="*/ 2436126 h 4872252"/>
                <a:gd name="connsiteX180" fmla="*/ 5864140 w 14204072"/>
                <a:gd name="connsiteY180" fmla="*/ 2436126 h 4872252"/>
                <a:gd name="connsiteX181" fmla="*/ 6270154 w 14204072"/>
                <a:gd name="connsiteY181" fmla="*/ 2842147 h 4872252"/>
                <a:gd name="connsiteX182" fmla="*/ 5864140 w 14204072"/>
                <a:gd name="connsiteY182" fmla="*/ 3248168 h 4872252"/>
                <a:gd name="connsiteX183" fmla="*/ 5458121 w 14204072"/>
                <a:gd name="connsiteY183" fmla="*/ 2842147 h 4872252"/>
                <a:gd name="connsiteX184" fmla="*/ 5864140 w 14204072"/>
                <a:gd name="connsiteY184" fmla="*/ 2436126 h 4872252"/>
                <a:gd name="connsiteX185" fmla="*/ 4874326 w 14204072"/>
                <a:gd name="connsiteY185" fmla="*/ 2436126 h 4872252"/>
                <a:gd name="connsiteX186" fmla="*/ 5280347 w 14204072"/>
                <a:gd name="connsiteY186" fmla="*/ 2842147 h 4872252"/>
                <a:gd name="connsiteX187" fmla="*/ 4874326 w 14204072"/>
                <a:gd name="connsiteY187" fmla="*/ 3248168 h 4872252"/>
                <a:gd name="connsiteX188" fmla="*/ 4468303 w 14204072"/>
                <a:gd name="connsiteY188" fmla="*/ 2842147 h 4872252"/>
                <a:gd name="connsiteX189" fmla="*/ 4874326 w 14204072"/>
                <a:gd name="connsiteY189" fmla="*/ 2436126 h 4872252"/>
                <a:gd name="connsiteX190" fmla="*/ 3884509 w 14204072"/>
                <a:gd name="connsiteY190" fmla="*/ 2436126 h 4872252"/>
                <a:gd name="connsiteX191" fmla="*/ 4290532 w 14204072"/>
                <a:gd name="connsiteY191" fmla="*/ 2842147 h 4872252"/>
                <a:gd name="connsiteX192" fmla="*/ 3884509 w 14204072"/>
                <a:gd name="connsiteY192" fmla="*/ 3248168 h 4872252"/>
                <a:gd name="connsiteX193" fmla="*/ 3478486 w 14204072"/>
                <a:gd name="connsiteY193" fmla="*/ 2842147 h 4872252"/>
                <a:gd name="connsiteX194" fmla="*/ 3884509 w 14204072"/>
                <a:gd name="connsiteY194" fmla="*/ 2436126 h 4872252"/>
                <a:gd name="connsiteX195" fmla="*/ 2894697 w 14204072"/>
                <a:gd name="connsiteY195" fmla="*/ 2436126 h 4872252"/>
                <a:gd name="connsiteX196" fmla="*/ 3300717 w 14204072"/>
                <a:gd name="connsiteY196" fmla="*/ 2842147 h 4872252"/>
                <a:gd name="connsiteX197" fmla="*/ 2894697 w 14204072"/>
                <a:gd name="connsiteY197" fmla="*/ 3248168 h 4872252"/>
                <a:gd name="connsiteX198" fmla="*/ 2488675 w 14204072"/>
                <a:gd name="connsiteY198" fmla="*/ 2842147 h 4872252"/>
                <a:gd name="connsiteX199" fmla="*/ 2894697 w 14204072"/>
                <a:gd name="connsiteY199" fmla="*/ 2436126 h 4872252"/>
                <a:gd name="connsiteX200" fmla="*/ 1904881 w 14204072"/>
                <a:gd name="connsiteY200" fmla="*/ 2436126 h 4872252"/>
                <a:gd name="connsiteX201" fmla="*/ 2310903 w 14204072"/>
                <a:gd name="connsiteY201" fmla="*/ 2842147 h 4872252"/>
                <a:gd name="connsiteX202" fmla="*/ 1904881 w 14204072"/>
                <a:gd name="connsiteY202" fmla="*/ 3248168 h 4872252"/>
                <a:gd name="connsiteX203" fmla="*/ 1498863 w 14204072"/>
                <a:gd name="connsiteY203" fmla="*/ 2842147 h 4872252"/>
                <a:gd name="connsiteX204" fmla="*/ 1904881 w 14204072"/>
                <a:gd name="connsiteY204" fmla="*/ 2436126 h 4872252"/>
                <a:gd name="connsiteX205" fmla="*/ 915071 w 14204072"/>
                <a:gd name="connsiteY205" fmla="*/ 2436126 h 4872252"/>
                <a:gd name="connsiteX206" fmla="*/ 1321091 w 14204072"/>
                <a:gd name="connsiteY206" fmla="*/ 2842147 h 4872252"/>
                <a:gd name="connsiteX207" fmla="*/ 915071 w 14204072"/>
                <a:gd name="connsiteY207" fmla="*/ 3248168 h 4872252"/>
                <a:gd name="connsiteX208" fmla="*/ 509048 w 14204072"/>
                <a:gd name="connsiteY208" fmla="*/ 2842147 h 4872252"/>
                <a:gd name="connsiteX209" fmla="*/ 915071 w 14204072"/>
                <a:gd name="connsiteY209" fmla="*/ 2436126 h 4872252"/>
                <a:gd name="connsiteX210" fmla="*/ 13289003 w 14204072"/>
                <a:gd name="connsiteY210" fmla="*/ 1624084 h 4872252"/>
                <a:gd name="connsiteX211" fmla="*/ 13695024 w 14204072"/>
                <a:gd name="connsiteY211" fmla="*/ 2030105 h 4872252"/>
                <a:gd name="connsiteX212" fmla="*/ 13289003 w 14204072"/>
                <a:gd name="connsiteY212" fmla="*/ 2436126 h 4872252"/>
                <a:gd name="connsiteX213" fmla="*/ 12882982 w 14204072"/>
                <a:gd name="connsiteY213" fmla="*/ 2030105 h 4872252"/>
                <a:gd name="connsiteX214" fmla="*/ 13289003 w 14204072"/>
                <a:gd name="connsiteY214" fmla="*/ 1624084 h 4872252"/>
                <a:gd name="connsiteX215" fmla="*/ 12299189 w 14204072"/>
                <a:gd name="connsiteY215" fmla="*/ 1624084 h 4872252"/>
                <a:gd name="connsiteX216" fmla="*/ 12705210 w 14204072"/>
                <a:gd name="connsiteY216" fmla="*/ 2030105 h 4872252"/>
                <a:gd name="connsiteX217" fmla="*/ 12299189 w 14204072"/>
                <a:gd name="connsiteY217" fmla="*/ 2436126 h 4872252"/>
                <a:gd name="connsiteX218" fmla="*/ 11893168 w 14204072"/>
                <a:gd name="connsiteY218" fmla="*/ 2030105 h 4872252"/>
                <a:gd name="connsiteX219" fmla="*/ 12299189 w 14204072"/>
                <a:gd name="connsiteY219" fmla="*/ 1624084 h 4872252"/>
                <a:gd name="connsiteX220" fmla="*/ 11309375 w 14204072"/>
                <a:gd name="connsiteY220" fmla="*/ 1624084 h 4872252"/>
                <a:gd name="connsiteX221" fmla="*/ 11715396 w 14204072"/>
                <a:gd name="connsiteY221" fmla="*/ 2030105 h 4872252"/>
                <a:gd name="connsiteX222" fmla="*/ 11309375 w 14204072"/>
                <a:gd name="connsiteY222" fmla="*/ 2436126 h 4872252"/>
                <a:gd name="connsiteX223" fmla="*/ 10903354 w 14204072"/>
                <a:gd name="connsiteY223" fmla="*/ 2030105 h 4872252"/>
                <a:gd name="connsiteX224" fmla="*/ 11309375 w 14204072"/>
                <a:gd name="connsiteY224" fmla="*/ 1624084 h 4872252"/>
                <a:gd name="connsiteX225" fmla="*/ 10319561 w 14204072"/>
                <a:gd name="connsiteY225" fmla="*/ 1624084 h 4872252"/>
                <a:gd name="connsiteX226" fmla="*/ 10725582 w 14204072"/>
                <a:gd name="connsiteY226" fmla="*/ 2030105 h 4872252"/>
                <a:gd name="connsiteX227" fmla="*/ 10319561 w 14204072"/>
                <a:gd name="connsiteY227" fmla="*/ 2436126 h 4872252"/>
                <a:gd name="connsiteX228" fmla="*/ 9913540 w 14204072"/>
                <a:gd name="connsiteY228" fmla="*/ 2030105 h 4872252"/>
                <a:gd name="connsiteX229" fmla="*/ 10319561 w 14204072"/>
                <a:gd name="connsiteY229" fmla="*/ 1624084 h 4872252"/>
                <a:gd name="connsiteX230" fmla="*/ 9329747 w 14204072"/>
                <a:gd name="connsiteY230" fmla="*/ 1624084 h 4872252"/>
                <a:gd name="connsiteX231" fmla="*/ 9735768 w 14204072"/>
                <a:gd name="connsiteY231" fmla="*/ 2030105 h 4872252"/>
                <a:gd name="connsiteX232" fmla="*/ 9329747 w 14204072"/>
                <a:gd name="connsiteY232" fmla="*/ 2436126 h 4872252"/>
                <a:gd name="connsiteX233" fmla="*/ 8923726 w 14204072"/>
                <a:gd name="connsiteY233" fmla="*/ 2030105 h 4872252"/>
                <a:gd name="connsiteX234" fmla="*/ 9329747 w 14204072"/>
                <a:gd name="connsiteY234" fmla="*/ 1624084 h 4872252"/>
                <a:gd name="connsiteX235" fmla="*/ 8339933 w 14204072"/>
                <a:gd name="connsiteY235" fmla="*/ 1624084 h 4872252"/>
                <a:gd name="connsiteX236" fmla="*/ 8745954 w 14204072"/>
                <a:gd name="connsiteY236" fmla="*/ 2030105 h 4872252"/>
                <a:gd name="connsiteX237" fmla="*/ 8339933 w 14204072"/>
                <a:gd name="connsiteY237" fmla="*/ 2436126 h 4872252"/>
                <a:gd name="connsiteX238" fmla="*/ 7933912 w 14204072"/>
                <a:gd name="connsiteY238" fmla="*/ 2030105 h 4872252"/>
                <a:gd name="connsiteX239" fmla="*/ 8339933 w 14204072"/>
                <a:gd name="connsiteY239" fmla="*/ 1624084 h 4872252"/>
                <a:gd name="connsiteX240" fmla="*/ 7350119 w 14204072"/>
                <a:gd name="connsiteY240" fmla="*/ 1624084 h 4872252"/>
                <a:gd name="connsiteX241" fmla="*/ 7756140 w 14204072"/>
                <a:gd name="connsiteY241" fmla="*/ 2030105 h 4872252"/>
                <a:gd name="connsiteX242" fmla="*/ 7350119 w 14204072"/>
                <a:gd name="connsiteY242" fmla="*/ 2436126 h 4872252"/>
                <a:gd name="connsiteX243" fmla="*/ 6944098 w 14204072"/>
                <a:gd name="connsiteY243" fmla="*/ 2030105 h 4872252"/>
                <a:gd name="connsiteX244" fmla="*/ 7350119 w 14204072"/>
                <a:gd name="connsiteY244" fmla="*/ 1624084 h 4872252"/>
                <a:gd name="connsiteX245" fmla="*/ 6344899 w 14204072"/>
                <a:gd name="connsiteY245" fmla="*/ 1624084 h 4872252"/>
                <a:gd name="connsiteX246" fmla="*/ 6750920 w 14204072"/>
                <a:gd name="connsiteY246" fmla="*/ 2030105 h 4872252"/>
                <a:gd name="connsiteX247" fmla="*/ 6344899 w 14204072"/>
                <a:gd name="connsiteY247" fmla="*/ 2436126 h 4872252"/>
                <a:gd name="connsiteX248" fmla="*/ 5938886 w 14204072"/>
                <a:gd name="connsiteY248" fmla="*/ 2030105 h 4872252"/>
                <a:gd name="connsiteX249" fmla="*/ 6344899 w 14204072"/>
                <a:gd name="connsiteY249" fmla="*/ 1624084 h 4872252"/>
                <a:gd name="connsiteX250" fmla="*/ 5355093 w 14204072"/>
                <a:gd name="connsiteY250" fmla="*/ 1624084 h 4872252"/>
                <a:gd name="connsiteX251" fmla="*/ 5761113 w 14204072"/>
                <a:gd name="connsiteY251" fmla="*/ 2030105 h 4872252"/>
                <a:gd name="connsiteX252" fmla="*/ 5355093 w 14204072"/>
                <a:gd name="connsiteY252" fmla="*/ 2436126 h 4872252"/>
                <a:gd name="connsiteX253" fmla="*/ 4949070 w 14204072"/>
                <a:gd name="connsiteY253" fmla="*/ 2030105 h 4872252"/>
                <a:gd name="connsiteX254" fmla="*/ 5355093 w 14204072"/>
                <a:gd name="connsiteY254" fmla="*/ 1624084 h 4872252"/>
                <a:gd name="connsiteX255" fmla="*/ 4365276 w 14204072"/>
                <a:gd name="connsiteY255" fmla="*/ 1624084 h 4872252"/>
                <a:gd name="connsiteX256" fmla="*/ 4771297 w 14204072"/>
                <a:gd name="connsiteY256" fmla="*/ 2030105 h 4872252"/>
                <a:gd name="connsiteX257" fmla="*/ 4365276 w 14204072"/>
                <a:gd name="connsiteY257" fmla="*/ 2436126 h 4872252"/>
                <a:gd name="connsiteX258" fmla="*/ 3959255 w 14204072"/>
                <a:gd name="connsiteY258" fmla="*/ 2030105 h 4872252"/>
                <a:gd name="connsiteX259" fmla="*/ 4365276 w 14204072"/>
                <a:gd name="connsiteY259" fmla="*/ 1624084 h 4872252"/>
                <a:gd name="connsiteX260" fmla="*/ 3375459 w 14204072"/>
                <a:gd name="connsiteY260" fmla="*/ 1624084 h 4872252"/>
                <a:gd name="connsiteX261" fmla="*/ 3781479 w 14204072"/>
                <a:gd name="connsiteY261" fmla="*/ 2030105 h 4872252"/>
                <a:gd name="connsiteX262" fmla="*/ 3375459 w 14204072"/>
                <a:gd name="connsiteY262" fmla="*/ 2436126 h 4872252"/>
                <a:gd name="connsiteX263" fmla="*/ 2969441 w 14204072"/>
                <a:gd name="connsiteY263" fmla="*/ 2030105 h 4872252"/>
                <a:gd name="connsiteX264" fmla="*/ 3375459 w 14204072"/>
                <a:gd name="connsiteY264" fmla="*/ 1624084 h 4872252"/>
                <a:gd name="connsiteX265" fmla="*/ 2385648 w 14204072"/>
                <a:gd name="connsiteY265" fmla="*/ 1624084 h 4872252"/>
                <a:gd name="connsiteX266" fmla="*/ 2791669 w 14204072"/>
                <a:gd name="connsiteY266" fmla="*/ 2030105 h 4872252"/>
                <a:gd name="connsiteX267" fmla="*/ 2385648 w 14204072"/>
                <a:gd name="connsiteY267" fmla="*/ 2436126 h 4872252"/>
                <a:gd name="connsiteX268" fmla="*/ 1979627 w 14204072"/>
                <a:gd name="connsiteY268" fmla="*/ 2030105 h 4872252"/>
                <a:gd name="connsiteX269" fmla="*/ 2385648 w 14204072"/>
                <a:gd name="connsiteY269" fmla="*/ 1624084 h 4872252"/>
                <a:gd name="connsiteX270" fmla="*/ 1395836 w 14204072"/>
                <a:gd name="connsiteY270" fmla="*/ 1624084 h 4872252"/>
                <a:gd name="connsiteX271" fmla="*/ 1801857 w 14204072"/>
                <a:gd name="connsiteY271" fmla="*/ 2030105 h 4872252"/>
                <a:gd name="connsiteX272" fmla="*/ 1395836 w 14204072"/>
                <a:gd name="connsiteY272" fmla="*/ 2436126 h 4872252"/>
                <a:gd name="connsiteX273" fmla="*/ 989816 w 14204072"/>
                <a:gd name="connsiteY273" fmla="*/ 2030105 h 4872252"/>
                <a:gd name="connsiteX274" fmla="*/ 1395836 w 14204072"/>
                <a:gd name="connsiteY274" fmla="*/ 1624084 h 4872252"/>
                <a:gd name="connsiteX275" fmla="*/ 406023 w 14204072"/>
                <a:gd name="connsiteY275" fmla="*/ 1624084 h 4872252"/>
                <a:gd name="connsiteX276" fmla="*/ 812043 w 14204072"/>
                <a:gd name="connsiteY276" fmla="*/ 2030105 h 4872252"/>
                <a:gd name="connsiteX277" fmla="*/ 406023 w 14204072"/>
                <a:gd name="connsiteY277" fmla="*/ 2436126 h 4872252"/>
                <a:gd name="connsiteX278" fmla="*/ 0 w 14204072"/>
                <a:gd name="connsiteY278" fmla="*/ 2030105 h 4872252"/>
                <a:gd name="connsiteX279" fmla="*/ 406023 w 14204072"/>
                <a:gd name="connsiteY279" fmla="*/ 1624084 h 4872252"/>
                <a:gd name="connsiteX280" fmla="*/ 13798051 w 14204072"/>
                <a:gd name="connsiteY280" fmla="*/ 812042 h 4872252"/>
                <a:gd name="connsiteX281" fmla="*/ 14204072 w 14204072"/>
                <a:gd name="connsiteY281" fmla="*/ 1218063 h 4872252"/>
                <a:gd name="connsiteX282" fmla="*/ 13798051 w 14204072"/>
                <a:gd name="connsiteY282" fmla="*/ 1624084 h 4872252"/>
                <a:gd name="connsiteX283" fmla="*/ 13392030 w 14204072"/>
                <a:gd name="connsiteY283" fmla="*/ 1218063 h 4872252"/>
                <a:gd name="connsiteX284" fmla="*/ 13798051 w 14204072"/>
                <a:gd name="connsiteY284" fmla="*/ 812042 h 4872252"/>
                <a:gd name="connsiteX285" fmla="*/ 12808237 w 14204072"/>
                <a:gd name="connsiteY285" fmla="*/ 812042 h 4872252"/>
                <a:gd name="connsiteX286" fmla="*/ 13214258 w 14204072"/>
                <a:gd name="connsiteY286" fmla="*/ 1218063 h 4872252"/>
                <a:gd name="connsiteX287" fmla="*/ 12808237 w 14204072"/>
                <a:gd name="connsiteY287" fmla="*/ 1624084 h 4872252"/>
                <a:gd name="connsiteX288" fmla="*/ 12402216 w 14204072"/>
                <a:gd name="connsiteY288" fmla="*/ 1218063 h 4872252"/>
                <a:gd name="connsiteX289" fmla="*/ 12808237 w 14204072"/>
                <a:gd name="connsiteY289" fmla="*/ 812042 h 4872252"/>
                <a:gd name="connsiteX290" fmla="*/ 11818423 w 14204072"/>
                <a:gd name="connsiteY290" fmla="*/ 812042 h 4872252"/>
                <a:gd name="connsiteX291" fmla="*/ 12224444 w 14204072"/>
                <a:gd name="connsiteY291" fmla="*/ 1218063 h 4872252"/>
                <a:gd name="connsiteX292" fmla="*/ 11818423 w 14204072"/>
                <a:gd name="connsiteY292" fmla="*/ 1624084 h 4872252"/>
                <a:gd name="connsiteX293" fmla="*/ 11412402 w 14204072"/>
                <a:gd name="connsiteY293" fmla="*/ 1218063 h 4872252"/>
                <a:gd name="connsiteX294" fmla="*/ 11818423 w 14204072"/>
                <a:gd name="connsiteY294" fmla="*/ 812042 h 4872252"/>
                <a:gd name="connsiteX295" fmla="*/ 10828609 w 14204072"/>
                <a:gd name="connsiteY295" fmla="*/ 812042 h 4872252"/>
                <a:gd name="connsiteX296" fmla="*/ 11234630 w 14204072"/>
                <a:gd name="connsiteY296" fmla="*/ 1218063 h 4872252"/>
                <a:gd name="connsiteX297" fmla="*/ 10828609 w 14204072"/>
                <a:gd name="connsiteY297" fmla="*/ 1624084 h 4872252"/>
                <a:gd name="connsiteX298" fmla="*/ 10422588 w 14204072"/>
                <a:gd name="connsiteY298" fmla="*/ 1218063 h 4872252"/>
                <a:gd name="connsiteX299" fmla="*/ 10828609 w 14204072"/>
                <a:gd name="connsiteY299" fmla="*/ 812042 h 4872252"/>
                <a:gd name="connsiteX300" fmla="*/ 9838795 w 14204072"/>
                <a:gd name="connsiteY300" fmla="*/ 812042 h 4872252"/>
                <a:gd name="connsiteX301" fmla="*/ 10244816 w 14204072"/>
                <a:gd name="connsiteY301" fmla="*/ 1218063 h 4872252"/>
                <a:gd name="connsiteX302" fmla="*/ 9838795 w 14204072"/>
                <a:gd name="connsiteY302" fmla="*/ 1624084 h 4872252"/>
                <a:gd name="connsiteX303" fmla="*/ 9432774 w 14204072"/>
                <a:gd name="connsiteY303" fmla="*/ 1218063 h 4872252"/>
                <a:gd name="connsiteX304" fmla="*/ 9838795 w 14204072"/>
                <a:gd name="connsiteY304" fmla="*/ 812042 h 4872252"/>
                <a:gd name="connsiteX305" fmla="*/ 8848981 w 14204072"/>
                <a:gd name="connsiteY305" fmla="*/ 812042 h 4872252"/>
                <a:gd name="connsiteX306" fmla="*/ 9255002 w 14204072"/>
                <a:gd name="connsiteY306" fmla="*/ 1218063 h 4872252"/>
                <a:gd name="connsiteX307" fmla="*/ 8848981 w 14204072"/>
                <a:gd name="connsiteY307" fmla="*/ 1624084 h 4872252"/>
                <a:gd name="connsiteX308" fmla="*/ 8442960 w 14204072"/>
                <a:gd name="connsiteY308" fmla="*/ 1218063 h 4872252"/>
                <a:gd name="connsiteX309" fmla="*/ 8848981 w 14204072"/>
                <a:gd name="connsiteY309" fmla="*/ 812042 h 4872252"/>
                <a:gd name="connsiteX310" fmla="*/ 7859167 w 14204072"/>
                <a:gd name="connsiteY310" fmla="*/ 812042 h 4872252"/>
                <a:gd name="connsiteX311" fmla="*/ 8265188 w 14204072"/>
                <a:gd name="connsiteY311" fmla="*/ 1218063 h 4872252"/>
                <a:gd name="connsiteX312" fmla="*/ 7859167 w 14204072"/>
                <a:gd name="connsiteY312" fmla="*/ 1624084 h 4872252"/>
                <a:gd name="connsiteX313" fmla="*/ 7453146 w 14204072"/>
                <a:gd name="connsiteY313" fmla="*/ 1218063 h 4872252"/>
                <a:gd name="connsiteX314" fmla="*/ 7859167 w 14204072"/>
                <a:gd name="connsiteY314" fmla="*/ 812042 h 4872252"/>
                <a:gd name="connsiteX315" fmla="*/ 6853947 w 14204072"/>
                <a:gd name="connsiteY315" fmla="*/ 812042 h 4872252"/>
                <a:gd name="connsiteX316" fmla="*/ 7259968 w 14204072"/>
                <a:gd name="connsiteY316" fmla="*/ 1218063 h 4872252"/>
                <a:gd name="connsiteX317" fmla="*/ 6853947 w 14204072"/>
                <a:gd name="connsiteY317" fmla="*/ 1624084 h 4872252"/>
                <a:gd name="connsiteX318" fmla="*/ 6447926 w 14204072"/>
                <a:gd name="connsiteY318" fmla="*/ 1218063 h 4872252"/>
                <a:gd name="connsiteX319" fmla="*/ 6853947 w 14204072"/>
                <a:gd name="connsiteY319" fmla="*/ 812042 h 4872252"/>
                <a:gd name="connsiteX320" fmla="*/ 5864140 w 14204072"/>
                <a:gd name="connsiteY320" fmla="*/ 812042 h 4872252"/>
                <a:gd name="connsiteX321" fmla="*/ 6270154 w 14204072"/>
                <a:gd name="connsiteY321" fmla="*/ 1218063 h 4872252"/>
                <a:gd name="connsiteX322" fmla="*/ 5864140 w 14204072"/>
                <a:gd name="connsiteY322" fmla="*/ 1624084 h 4872252"/>
                <a:gd name="connsiteX323" fmla="*/ 5458121 w 14204072"/>
                <a:gd name="connsiteY323" fmla="*/ 1218063 h 4872252"/>
                <a:gd name="connsiteX324" fmla="*/ 5864140 w 14204072"/>
                <a:gd name="connsiteY324" fmla="*/ 812042 h 4872252"/>
                <a:gd name="connsiteX325" fmla="*/ 4874326 w 14204072"/>
                <a:gd name="connsiteY325" fmla="*/ 812042 h 4872252"/>
                <a:gd name="connsiteX326" fmla="*/ 5280347 w 14204072"/>
                <a:gd name="connsiteY326" fmla="*/ 1218063 h 4872252"/>
                <a:gd name="connsiteX327" fmla="*/ 4874326 w 14204072"/>
                <a:gd name="connsiteY327" fmla="*/ 1624084 h 4872252"/>
                <a:gd name="connsiteX328" fmla="*/ 4468303 w 14204072"/>
                <a:gd name="connsiteY328" fmla="*/ 1218063 h 4872252"/>
                <a:gd name="connsiteX329" fmla="*/ 4874326 w 14204072"/>
                <a:gd name="connsiteY329" fmla="*/ 812042 h 4872252"/>
                <a:gd name="connsiteX330" fmla="*/ 3884509 w 14204072"/>
                <a:gd name="connsiteY330" fmla="*/ 812042 h 4872252"/>
                <a:gd name="connsiteX331" fmla="*/ 4290532 w 14204072"/>
                <a:gd name="connsiteY331" fmla="*/ 1218063 h 4872252"/>
                <a:gd name="connsiteX332" fmla="*/ 3884509 w 14204072"/>
                <a:gd name="connsiteY332" fmla="*/ 1624084 h 4872252"/>
                <a:gd name="connsiteX333" fmla="*/ 3478486 w 14204072"/>
                <a:gd name="connsiteY333" fmla="*/ 1218063 h 4872252"/>
                <a:gd name="connsiteX334" fmla="*/ 3884509 w 14204072"/>
                <a:gd name="connsiteY334" fmla="*/ 812042 h 4872252"/>
                <a:gd name="connsiteX335" fmla="*/ 2894697 w 14204072"/>
                <a:gd name="connsiteY335" fmla="*/ 812042 h 4872252"/>
                <a:gd name="connsiteX336" fmla="*/ 3300717 w 14204072"/>
                <a:gd name="connsiteY336" fmla="*/ 1218063 h 4872252"/>
                <a:gd name="connsiteX337" fmla="*/ 2894697 w 14204072"/>
                <a:gd name="connsiteY337" fmla="*/ 1624084 h 4872252"/>
                <a:gd name="connsiteX338" fmla="*/ 2488675 w 14204072"/>
                <a:gd name="connsiteY338" fmla="*/ 1218063 h 4872252"/>
                <a:gd name="connsiteX339" fmla="*/ 2894697 w 14204072"/>
                <a:gd name="connsiteY339" fmla="*/ 812042 h 4872252"/>
                <a:gd name="connsiteX340" fmla="*/ 1904881 w 14204072"/>
                <a:gd name="connsiteY340" fmla="*/ 812042 h 4872252"/>
                <a:gd name="connsiteX341" fmla="*/ 2310903 w 14204072"/>
                <a:gd name="connsiteY341" fmla="*/ 1218063 h 4872252"/>
                <a:gd name="connsiteX342" fmla="*/ 1904881 w 14204072"/>
                <a:gd name="connsiteY342" fmla="*/ 1624084 h 4872252"/>
                <a:gd name="connsiteX343" fmla="*/ 1498863 w 14204072"/>
                <a:gd name="connsiteY343" fmla="*/ 1218063 h 4872252"/>
                <a:gd name="connsiteX344" fmla="*/ 1904881 w 14204072"/>
                <a:gd name="connsiteY344" fmla="*/ 812042 h 4872252"/>
                <a:gd name="connsiteX345" fmla="*/ 915071 w 14204072"/>
                <a:gd name="connsiteY345" fmla="*/ 812042 h 4872252"/>
                <a:gd name="connsiteX346" fmla="*/ 1321091 w 14204072"/>
                <a:gd name="connsiteY346" fmla="*/ 1218063 h 4872252"/>
                <a:gd name="connsiteX347" fmla="*/ 915071 w 14204072"/>
                <a:gd name="connsiteY347" fmla="*/ 1624084 h 4872252"/>
                <a:gd name="connsiteX348" fmla="*/ 509048 w 14204072"/>
                <a:gd name="connsiteY348" fmla="*/ 1218063 h 4872252"/>
                <a:gd name="connsiteX349" fmla="*/ 915071 w 14204072"/>
                <a:gd name="connsiteY349" fmla="*/ 812042 h 4872252"/>
                <a:gd name="connsiteX350" fmla="*/ 6344899 w 14204072"/>
                <a:gd name="connsiteY350" fmla="*/ 1 h 4872252"/>
                <a:gd name="connsiteX351" fmla="*/ 6750920 w 14204072"/>
                <a:gd name="connsiteY351" fmla="*/ 406022 h 4872252"/>
                <a:gd name="connsiteX352" fmla="*/ 6344899 w 14204072"/>
                <a:gd name="connsiteY352" fmla="*/ 812042 h 4872252"/>
                <a:gd name="connsiteX353" fmla="*/ 5938886 w 14204072"/>
                <a:gd name="connsiteY353" fmla="*/ 406022 h 4872252"/>
                <a:gd name="connsiteX354" fmla="*/ 6344899 w 14204072"/>
                <a:gd name="connsiteY354" fmla="*/ 1 h 4872252"/>
                <a:gd name="connsiteX355" fmla="*/ 5355093 w 14204072"/>
                <a:gd name="connsiteY355" fmla="*/ 1 h 4872252"/>
                <a:gd name="connsiteX356" fmla="*/ 5761113 w 14204072"/>
                <a:gd name="connsiteY356" fmla="*/ 406022 h 4872252"/>
                <a:gd name="connsiteX357" fmla="*/ 5355093 w 14204072"/>
                <a:gd name="connsiteY357" fmla="*/ 812042 h 4872252"/>
                <a:gd name="connsiteX358" fmla="*/ 4949070 w 14204072"/>
                <a:gd name="connsiteY358" fmla="*/ 406022 h 4872252"/>
                <a:gd name="connsiteX359" fmla="*/ 5355093 w 14204072"/>
                <a:gd name="connsiteY359" fmla="*/ 1 h 4872252"/>
                <a:gd name="connsiteX360" fmla="*/ 4365276 w 14204072"/>
                <a:gd name="connsiteY360" fmla="*/ 1 h 4872252"/>
                <a:gd name="connsiteX361" fmla="*/ 4771297 w 14204072"/>
                <a:gd name="connsiteY361" fmla="*/ 406022 h 4872252"/>
                <a:gd name="connsiteX362" fmla="*/ 4365276 w 14204072"/>
                <a:gd name="connsiteY362" fmla="*/ 812042 h 4872252"/>
                <a:gd name="connsiteX363" fmla="*/ 3959255 w 14204072"/>
                <a:gd name="connsiteY363" fmla="*/ 406022 h 4872252"/>
                <a:gd name="connsiteX364" fmla="*/ 4365276 w 14204072"/>
                <a:gd name="connsiteY364" fmla="*/ 1 h 4872252"/>
                <a:gd name="connsiteX365" fmla="*/ 3375459 w 14204072"/>
                <a:gd name="connsiteY365" fmla="*/ 1 h 4872252"/>
                <a:gd name="connsiteX366" fmla="*/ 3781479 w 14204072"/>
                <a:gd name="connsiteY366" fmla="*/ 406022 h 4872252"/>
                <a:gd name="connsiteX367" fmla="*/ 3375459 w 14204072"/>
                <a:gd name="connsiteY367" fmla="*/ 812042 h 4872252"/>
                <a:gd name="connsiteX368" fmla="*/ 2969441 w 14204072"/>
                <a:gd name="connsiteY368" fmla="*/ 406022 h 4872252"/>
                <a:gd name="connsiteX369" fmla="*/ 3375459 w 14204072"/>
                <a:gd name="connsiteY369" fmla="*/ 1 h 4872252"/>
                <a:gd name="connsiteX370" fmla="*/ 2385648 w 14204072"/>
                <a:gd name="connsiteY370" fmla="*/ 1 h 4872252"/>
                <a:gd name="connsiteX371" fmla="*/ 2791669 w 14204072"/>
                <a:gd name="connsiteY371" fmla="*/ 406022 h 4872252"/>
                <a:gd name="connsiteX372" fmla="*/ 2385648 w 14204072"/>
                <a:gd name="connsiteY372" fmla="*/ 812042 h 4872252"/>
                <a:gd name="connsiteX373" fmla="*/ 1979627 w 14204072"/>
                <a:gd name="connsiteY373" fmla="*/ 406022 h 4872252"/>
                <a:gd name="connsiteX374" fmla="*/ 2385648 w 14204072"/>
                <a:gd name="connsiteY374" fmla="*/ 1 h 4872252"/>
                <a:gd name="connsiteX375" fmla="*/ 1395836 w 14204072"/>
                <a:gd name="connsiteY375" fmla="*/ 1 h 4872252"/>
                <a:gd name="connsiteX376" fmla="*/ 1801857 w 14204072"/>
                <a:gd name="connsiteY376" fmla="*/ 406022 h 4872252"/>
                <a:gd name="connsiteX377" fmla="*/ 1395836 w 14204072"/>
                <a:gd name="connsiteY377" fmla="*/ 812042 h 4872252"/>
                <a:gd name="connsiteX378" fmla="*/ 989816 w 14204072"/>
                <a:gd name="connsiteY378" fmla="*/ 406022 h 4872252"/>
                <a:gd name="connsiteX379" fmla="*/ 1395836 w 14204072"/>
                <a:gd name="connsiteY379" fmla="*/ 1 h 4872252"/>
                <a:gd name="connsiteX380" fmla="*/ 406023 w 14204072"/>
                <a:gd name="connsiteY380" fmla="*/ 1 h 4872252"/>
                <a:gd name="connsiteX381" fmla="*/ 812043 w 14204072"/>
                <a:gd name="connsiteY381" fmla="*/ 406022 h 4872252"/>
                <a:gd name="connsiteX382" fmla="*/ 406023 w 14204072"/>
                <a:gd name="connsiteY382" fmla="*/ 812042 h 4872252"/>
                <a:gd name="connsiteX383" fmla="*/ 0 w 14204072"/>
                <a:gd name="connsiteY383" fmla="*/ 406022 h 4872252"/>
                <a:gd name="connsiteX384" fmla="*/ 406023 w 14204072"/>
                <a:gd name="connsiteY384" fmla="*/ 1 h 4872252"/>
                <a:gd name="connsiteX385" fmla="*/ 13289003 w 14204072"/>
                <a:gd name="connsiteY385" fmla="*/ 0 h 4872252"/>
                <a:gd name="connsiteX386" fmla="*/ 13695024 w 14204072"/>
                <a:gd name="connsiteY386" fmla="*/ 406021 h 4872252"/>
                <a:gd name="connsiteX387" fmla="*/ 13289003 w 14204072"/>
                <a:gd name="connsiteY387" fmla="*/ 812042 h 4872252"/>
                <a:gd name="connsiteX388" fmla="*/ 12882982 w 14204072"/>
                <a:gd name="connsiteY388" fmla="*/ 406021 h 4872252"/>
                <a:gd name="connsiteX389" fmla="*/ 13289003 w 14204072"/>
                <a:gd name="connsiteY389" fmla="*/ 0 h 4872252"/>
                <a:gd name="connsiteX390" fmla="*/ 12299189 w 14204072"/>
                <a:gd name="connsiteY390" fmla="*/ 0 h 4872252"/>
                <a:gd name="connsiteX391" fmla="*/ 12705210 w 14204072"/>
                <a:gd name="connsiteY391" fmla="*/ 406021 h 4872252"/>
                <a:gd name="connsiteX392" fmla="*/ 12299189 w 14204072"/>
                <a:gd name="connsiteY392" fmla="*/ 812042 h 4872252"/>
                <a:gd name="connsiteX393" fmla="*/ 11893168 w 14204072"/>
                <a:gd name="connsiteY393" fmla="*/ 406021 h 4872252"/>
                <a:gd name="connsiteX394" fmla="*/ 12299189 w 14204072"/>
                <a:gd name="connsiteY394" fmla="*/ 0 h 4872252"/>
                <a:gd name="connsiteX395" fmla="*/ 11309375 w 14204072"/>
                <a:gd name="connsiteY395" fmla="*/ 0 h 4872252"/>
                <a:gd name="connsiteX396" fmla="*/ 11715396 w 14204072"/>
                <a:gd name="connsiteY396" fmla="*/ 406021 h 4872252"/>
                <a:gd name="connsiteX397" fmla="*/ 11309375 w 14204072"/>
                <a:gd name="connsiteY397" fmla="*/ 812042 h 4872252"/>
                <a:gd name="connsiteX398" fmla="*/ 10903354 w 14204072"/>
                <a:gd name="connsiteY398" fmla="*/ 406021 h 4872252"/>
                <a:gd name="connsiteX399" fmla="*/ 11309375 w 14204072"/>
                <a:gd name="connsiteY399" fmla="*/ 0 h 4872252"/>
                <a:gd name="connsiteX400" fmla="*/ 10319561 w 14204072"/>
                <a:gd name="connsiteY400" fmla="*/ 0 h 4872252"/>
                <a:gd name="connsiteX401" fmla="*/ 10725582 w 14204072"/>
                <a:gd name="connsiteY401" fmla="*/ 406021 h 4872252"/>
                <a:gd name="connsiteX402" fmla="*/ 10319561 w 14204072"/>
                <a:gd name="connsiteY402" fmla="*/ 812042 h 4872252"/>
                <a:gd name="connsiteX403" fmla="*/ 9913540 w 14204072"/>
                <a:gd name="connsiteY403" fmla="*/ 406021 h 4872252"/>
                <a:gd name="connsiteX404" fmla="*/ 10319561 w 14204072"/>
                <a:gd name="connsiteY404" fmla="*/ 0 h 4872252"/>
                <a:gd name="connsiteX405" fmla="*/ 9329747 w 14204072"/>
                <a:gd name="connsiteY405" fmla="*/ 0 h 4872252"/>
                <a:gd name="connsiteX406" fmla="*/ 9735768 w 14204072"/>
                <a:gd name="connsiteY406" fmla="*/ 406021 h 4872252"/>
                <a:gd name="connsiteX407" fmla="*/ 9329747 w 14204072"/>
                <a:gd name="connsiteY407" fmla="*/ 812042 h 4872252"/>
                <a:gd name="connsiteX408" fmla="*/ 8923726 w 14204072"/>
                <a:gd name="connsiteY408" fmla="*/ 406021 h 4872252"/>
                <a:gd name="connsiteX409" fmla="*/ 9329747 w 14204072"/>
                <a:gd name="connsiteY409" fmla="*/ 0 h 4872252"/>
                <a:gd name="connsiteX410" fmla="*/ 8339933 w 14204072"/>
                <a:gd name="connsiteY410" fmla="*/ 0 h 4872252"/>
                <a:gd name="connsiteX411" fmla="*/ 8745954 w 14204072"/>
                <a:gd name="connsiteY411" fmla="*/ 406021 h 4872252"/>
                <a:gd name="connsiteX412" fmla="*/ 8339933 w 14204072"/>
                <a:gd name="connsiteY412" fmla="*/ 812042 h 4872252"/>
                <a:gd name="connsiteX413" fmla="*/ 7933912 w 14204072"/>
                <a:gd name="connsiteY413" fmla="*/ 406021 h 4872252"/>
                <a:gd name="connsiteX414" fmla="*/ 8339933 w 14204072"/>
                <a:gd name="connsiteY414" fmla="*/ 0 h 4872252"/>
                <a:gd name="connsiteX415" fmla="*/ 7350119 w 14204072"/>
                <a:gd name="connsiteY415" fmla="*/ 0 h 4872252"/>
                <a:gd name="connsiteX416" fmla="*/ 7756140 w 14204072"/>
                <a:gd name="connsiteY416" fmla="*/ 406021 h 4872252"/>
                <a:gd name="connsiteX417" fmla="*/ 7350119 w 14204072"/>
                <a:gd name="connsiteY417" fmla="*/ 812042 h 4872252"/>
                <a:gd name="connsiteX418" fmla="*/ 6944098 w 14204072"/>
                <a:gd name="connsiteY418" fmla="*/ 406021 h 4872252"/>
                <a:gd name="connsiteX419" fmla="*/ 7350119 w 14204072"/>
                <a:gd name="connsiteY419" fmla="*/ 0 h 487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</a:cxnLst>
              <a:rect l="l" t="t" r="r" b="b"/>
              <a:pathLst>
                <a:path w="14204072" h="4872252">
                  <a:moveTo>
                    <a:pt x="13798051" y="4060210"/>
                  </a:moveTo>
                  <a:cubicBezTo>
                    <a:pt x="14022290" y="4060210"/>
                    <a:pt x="14204072" y="4241992"/>
                    <a:pt x="14204072" y="4466231"/>
                  </a:cubicBezTo>
                  <a:cubicBezTo>
                    <a:pt x="14204072" y="4690470"/>
                    <a:pt x="14022290" y="4872252"/>
                    <a:pt x="13798051" y="4872252"/>
                  </a:cubicBezTo>
                  <a:cubicBezTo>
                    <a:pt x="13573812" y="4872252"/>
                    <a:pt x="13392030" y="4690470"/>
                    <a:pt x="13392030" y="4466231"/>
                  </a:cubicBezTo>
                  <a:cubicBezTo>
                    <a:pt x="13392030" y="4241992"/>
                    <a:pt x="13573812" y="4060210"/>
                    <a:pt x="13798051" y="4060210"/>
                  </a:cubicBezTo>
                  <a:close/>
                  <a:moveTo>
                    <a:pt x="12808237" y="4060210"/>
                  </a:moveTo>
                  <a:cubicBezTo>
                    <a:pt x="13032476" y="4060210"/>
                    <a:pt x="13214258" y="4241992"/>
                    <a:pt x="13214258" y="4466231"/>
                  </a:cubicBezTo>
                  <a:cubicBezTo>
                    <a:pt x="13214258" y="4690470"/>
                    <a:pt x="13032476" y="4872252"/>
                    <a:pt x="12808237" y="4872252"/>
                  </a:cubicBezTo>
                  <a:cubicBezTo>
                    <a:pt x="12583998" y="4872252"/>
                    <a:pt x="12402216" y="4690470"/>
                    <a:pt x="12402216" y="4466231"/>
                  </a:cubicBezTo>
                  <a:cubicBezTo>
                    <a:pt x="12402216" y="4241992"/>
                    <a:pt x="12583998" y="4060210"/>
                    <a:pt x="12808237" y="4060210"/>
                  </a:cubicBezTo>
                  <a:close/>
                  <a:moveTo>
                    <a:pt x="11818423" y="4060210"/>
                  </a:moveTo>
                  <a:cubicBezTo>
                    <a:pt x="12042662" y="4060210"/>
                    <a:pt x="12224444" y="4241992"/>
                    <a:pt x="12224444" y="4466231"/>
                  </a:cubicBezTo>
                  <a:cubicBezTo>
                    <a:pt x="12224444" y="4690470"/>
                    <a:pt x="12042662" y="4872252"/>
                    <a:pt x="11818423" y="4872252"/>
                  </a:cubicBezTo>
                  <a:cubicBezTo>
                    <a:pt x="11594184" y="4872252"/>
                    <a:pt x="11412402" y="4690470"/>
                    <a:pt x="11412402" y="4466231"/>
                  </a:cubicBezTo>
                  <a:cubicBezTo>
                    <a:pt x="11412402" y="4241992"/>
                    <a:pt x="11594184" y="4060210"/>
                    <a:pt x="11818423" y="4060210"/>
                  </a:cubicBezTo>
                  <a:close/>
                  <a:moveTo>
                    <a:pt x="10828609" y="4060210"/>
                  </a:moveTo>
                  <a:cubicBezTo>
                    <a:pt x="11052848" y="4060210"/>
                    <a:pt x="11234630" y="4241992"/>
                    <a:pt x="11234630" y="4466231"/>
                  </a:cubicBezTo>
                  <a:cubicBezTo>
                    <a:pt x="11234630" y="4690470"/>
                    <a:pt x="11052848" y="4872252"/>
                    <a:pt x="10828609" y="4872252"/>
                  </a:cubicBezTo>
                  <a:cubicBezTo>
                    <a:pt x="10604370" y="4872252"/>
                    <a:pt x="10422588" y="4690470"/>
                    <a:pt x="10422588" y="4466231"/>
                  </a:cubicBezTo>
                  <a:cubicBezTo>
                    <a:pt x="10422588" y="4241992"/>
                    <a:pt x="10604370" y="4060210"/>
                    <a:pt x="10828609" y="4060210"/>
                  </a:cubicBezTo>
                  <a:close/>
                  <a:moveTo>
                    <a:pt x="9838795" y="4060210"/>
                  </a:moveTo>
                  <a:cubicBezTo>
                    <a:pt x="10063034" y="4060210"/>
                    <a:pt x="10244816" y="4241992"/>
                    <a:pt x="10244816" y="4466231"/>
                  </a:cubicBezTo>
                  <a:cubicBezTo>
                    <a:pt x="10244816" y="4690470"/>
                    <a:pt x="10063034" y="4872252"/>
                    <a:pt x="9838795" y="4872252"/>
                  </a:cubicBezTo>
                  <a:cubicBezTo>
                    <a:pt x="9614556" y="4872252"/>
                    <a:pt x="9432774" y="4690470"/>
                    <a:pt x="9432774" y="4466231"/>
                  </a:cubicBezTo>
                  <a:cubicBezTo>
                    <a:pt x="9432774" y="4241992"/>
                    <a:pt x="9614556" y="4060210"/>
                    <a:pt x="9838795" y="4060210"/>
                  </a:cubicBezTo>
                  <a:close/>
                  <a:moveTo>
                    <a:pt x="8848981" y="4060210"/>
                  </a:moveTo>
                  <a:cubicBezTo>
                    <a:pt x="9073220" y="4060210"/>
                    <a:pt x="9255002" y="4241992"/>
                    <a:pt x="9255002" y="4466231"/>
                  </a:cubicBezTo>
                  <a:cubicBezTo>
                    <a:pt x="9255002" y="4690470"/>
                    <a:pt x="9073220" y="4872252"/>
                    <a:pt x="8848981" y="4872252"/>
                  </a:cubicBezTo>
                  <a:cubicBezTo>
                    <a:pt x="8624742" y="4872252"/>
                    <a:pt x="8442960" y="4690470"/>
                    <a:pt x="8442960" y="4466231"/>
                  </a:cubicBezTo>
                  <a:cubicBezTo>
                    <a:pt x="8442960" y="4241992"/>
                    <a:pt x="8624742" y="4060210"/>
                    <a:pt x="8848981" y="4060210"/>
                  </a:cubicBezTo>
                  <a:close/>
                  <a:moveTo>
                    <a:pt x="7859167" y="4060210"/>
                  </a:moveTo>
                  <a:cubicBezTo>
                    <a:pt x="8083406" y="4060210"/>
                    <a:pt x="8265188" y="4241992"/>
                    <a:pt x="8265188" y="4466231"/>
                  </a:cubicBezTo>
                  <a:cubicBezTo>
                    <a:pt x="8265188" y="4690470"/>
                    <a:pt x="8083406" y="4872252"/>
                    <a:pt x="7859167" y="4872252"/>
                  </a:cubicBezTo>
                  <a:cubicBezTo>
                    <a:pt x="7634928" y="4872252"/>
                    <a:pt x="7453146" y="4690470"/>
                    <a:pt x="7453146" y="4466231"/>
                  </a:cubicBezTo>
                  <a:cubicBezTo>
                    <a:pt x="7453146" y="4241992"/>
                    <a:pt x="7634928" y="4060210"/>
                    <a:pt x="7859167" y="4060210"/>
                  </a:cubicBezTo>
                  <a:close/>
                  <a:moveTo>
                    <a:pt x="6853947" y="4060210"/>
                  </a:moveTo>
                  <a:cubicBezTo>
                    <a:pt x="7078186" y="4060210"/>
                    <a:pt x="7259968" y="4241992"/>
                    <a:pt x="7259968" y="4466231"/>
                  </a:cubicBezTo>
                  <a:cubicBezTo>
                    <a:pt x="7259968" y="4690470"/>
                    <a:pt x="7078186" y="4872252"/>
                    <a:pt x="6853947" y="4872252"/>
                  </a:cubicBezTo>
                  <a:cubicBezTo>
                    <a:pt x="6629708" y="4872252"/>
                    <a:pt x="6447926" y="4690470"/>
                    <a:pt x="6447926" y="4466231"/>
                  </a:cubicBezTo>
                  <a:cubicBezTo>
                    <a:pt x="6447926" y="4241992"/>
                    <a:pt x="6629708" y="4060210"/>
                    <a:pt x="6853947" y="4060210"/>
                  </a:cubicBezTo>
                  <a:close/>
                  <a:moveTo>
                    <a:pt x="5864140" y="4060210"/>
                  </a:moveTo>
                  <a:cubicBezTo>
                    <a:pt x="6088378" y="4060210"/>
                    <a:pt x="6270154" y="4241992"/>
                    <a:pt x="6270154" y="4466231"/>
                  </a:cubicBezTo>
                  <a:cubicBezTo>
                    <a:pt x="6270154" y="4690470"/>
                    <a:pt x="6088378" y="4872252"/>
                    <a:pt x="5864140" y="4872252"/>
                  </a:cubicBezTo>
                  <a:cubicBezTo>
                    <a:pt x="5639898" y="4872252"/>
                    <a:pt x="5458121" y="4690470"/>
                    <a:pt x="5458121" y="4466231"/>
                  </a:cubicBezTo>
                  <a:cubicBezTo>
                    <a:pt x="5458121" y="4241992"/>
                    <a:pt x="5639898" y="4060210"/>
                    <a:pt x="5864140" y="4060210"/>
                  </a:cubicBezTo>
                  <a:close/>
                  <a:moveTo>
                    <a:pt x="4874326" y="4060210"/>
                  </a:moveTo>
                  <a:cubicBezTo>
                    <a:pt x="5098566" y="4060210"/>
                    <a:pt x="5280347" y="4241992"/>
                    <a:pt x="5280347" y="4466231"/>
                  </a:cubicBezTo>
                  <a:cubicBezTo>
                    <a:pt x="5280347" y="4690470"/>
                    <a:pt x="5098566" y="4872252"/>
                    <a:pt x="4874326" y="4872252"/>
                  </a:cubicBezTo>
                  <a:cubicBezTo>
                    <a:pt x="4650085" y="4872252"/>
                    <a:pt x="4468303" y="4690470"/>
                    <a:pt x="4468303" y="4466231"/>
                  </a:cubicBezTo>
                  <a:cubicBezTo>
                    <a:pt x="4468303" y="4241992"/>
                    <a:pt x="4650085" y="4060210"/>
                    <a:pt x="4874326" y="4060210"/>
                  </a:cubicBezTo>
                  <a:close/>
                  <a:moveTo>
                    <a:pt x="3884509" y="4060210"/>
                  </a:moveTo>
                  <a:cubicBezTo>
                    <a:pt x="4108747" y="4060210"/>
                    <a:pt x="4290532" y="4241992"/>
                    <a:pt x="4290532" y="4466231"/>
                  </a:cubicBezTo>
                  <a:cubicBezTo>
                    <a:pt x="4290532" y="4690470"/>
                    <a:pt x="4108747" y="4872252"/>
                    <a:pt x="3884509" y="4872252"/>
                  </a:cubicBezTo>
                  <a:cubicBezTo>
                    <a:pt x="3660268" y="4872252"/>
                    <a:pt x="3478486" y="4690470"/>
                    <a:pt x="3478486" y="4466231"/>
                  </a:cubicBezTo>
                  <a:cubicBezTo>
                    <a:pt x="3478486" y="4241992"/>
                    <a:pt x="3660268" y="4060210"/>
                    <a:pt x="3884509" y="4060210"/>
                  </a:cubicBezTo>
                  <a:close/>
                  <a:moveTo>
                    <a:pt x="2894697" y="4060210"/>
                  </a:moveTo>
                  <a:cubicBezTo>
                    <a:pt x="3118934" y="4060210"/>
                    <a:pt x="3300717" y="4241992"/>
                    <a:pt x="3300717" y="4466231"/>
                  </a:cubicBezTo>
                  <a:cubicBezTo>
                    <a:pt x="3300717" y="4690470"/>
                    <a:pt x="3118934" y="4872252"/>
                    <a:pt x="2894697" y="4872252"/>
                  </a:cubicBezTo>
                  <a:cubicBezTo>
                    <a:pt x="2670456" y="4872252"/>
                    <a:pt x="2488675" y="4690470"/>
                    <a:pt x="2488675" y="4466231"/>
                  </a:cubicBezTo>
                  <a:cubicBezTo>
                    <a:pt x="2488675" y="4241992"/>
                    <a:pt x="2670456" y="4060210"/>
                    <a:pt x="2894697" y="4060210"/>
                  </a:cubicBezTo>
                  <a:close/>
                  <a:moveTo>
                    <a:pt x="1904881" y="4060210"/>
                  </a:moveTo>
                  <a:cubicBezTo>
                    <a:pt x="2129121" y="4060210"/>
                    <a:pt x="2310903" y="4241992"/>
                    <a:pt x="2310903" y="4466231"/>
                  </a:cubicBezTo>
                  <a:cubicBezTo>
                    <a:pt x="2310903" y="4690470"/>
                    <a:pt x="2129121" y="4872252"/>
                    <a:pt x="1904881" y="4872252"/>
                  </a:cubicBezTo>
                  <a:cubicBezTo>
                    <a:pt x="1680644" y="4872252"/>
                    <a:pt x="1498863" y="4690470"/>
                    <a:pt x="1498863" y="4466231"/>
                  </a:cubicBezTo>
                  <a:cubicBezTo>
                    <a:pt x="1498863" y="4241992"/>
                    <a:pt x="1680644" y="4060210"/>
                    <a:pt x="1904881" y="4060210"/>
                  </a:cubicBezTo>
                  <a:close/>
                  <a:moveTo>
                    <a:pt x="915071" y="4060210"/>
                  </a:moveTo>
                  <a:cubicBezTo>
                    <a:pt x="1139309" y="4060210"/>
                    <a:pt x="1321091" y="4241992"/>
                    <a:pt x="1321091" y="4466231"/>
                  </a:cubicBezTo>
                  <a:cubicBezTo>
                    <a:pt x="1321091" y="4690470"/>
                    <a:pt x="1139309" y="4872252"/>
                    <a:pt x="915071" y="4872252"/>
                  </a:cubicBezTo>
                  <a:cubicBezTo>
                    <a:pt x="690831" y="4872252"/>
                    <a:pt x="509048" y="4690470"/>
                    <a:pt x="509048" y="4466231"/>
                  </a:cubicBezTo>
                  <a:cubicBezTo>
                    <a:pt x="509048" y="4241992"/>
                    <a:pt x="690831" y="4060210"/>
                    <a:pt x="915071" y="4060210"/>
                  </a:cubicBezTo>
                  <a:close/>
                  <a:moveTo>
                    <a:pt x="13289003" y="3248168"/>
                  </a:moveTo>
                  <a:cubicBezTo>
                    <a:pt x="13513242" y="3248168"/>
                    <a:pt x="13695024" y="3429950"/>
                    <a:pt x="13695024" y="3654189"/>
                  </a:cubicBezTo>
                  <a:cubicBezTo>
                    <a:pt x="13695024" y="3878428"/>
                    <a:pt x="13513242" y="4060210"/>
                    <a:pt x="13289003" y="4060210"/>
                  </a:cubicBezTo>
                  <a:cubicBezTo>
                    <a:pt x="13064764" y="4060210"/>
                    <a:pt x="12882982" y="3878428"/>
                    <a:pt x="12882982" y="3654189"/>
                  </a:cubicBezTo>
                  <a:cubicBezTo>
                    <a:pt x="12882982" y="3429950"/>
                    <a:pt x="13064764" y="3248168"/>
                    <a:pt x="13289003" y="3248168"/>
                  </a:cubicBezTo>
                  <a:close/>
                  <a:moveTo>
                    <a:pt x="12299189" y="3248168"/>
                  </a:moveTo>
                  <a:cubicBezTo>
                    <a:pt x="12523428" y="3248168"/>
                    <a:pt x="12705210" y="3429950"/>
                    <a:pt x="12705210" y="3654189"/>
                  </a:cubicBezTo>
                  <a:cubicBezTo>
                    <a:pt x="12705210" y="3878428"/>
                    <a:pt x="12523428" y="4060210"/>
                    <a:pt x="12299189" y="4060210"/>
                  </a:cubicBezTo>
                  <a:cubicBezTo>
                    <a:pt x="12074950" y="4060210"/>
                    <a:pt x="11893168" y="3878428"/>
                    <a:pt x="11893168" y="3654189"/>
                  </a:cubicBezTo>
                  <a:cubicBezTo>
                    <a:pt x="11893168" y="3429950"/>
                    <a:pt x="12074950" y="3248168"/>
                    <a:pt x="12299189" y="3248168"/>
                  </a:cubicBezTo>
                  <a:close/>
                  <a:moveTo>
                    <a:pt x="11309375" y="3248168"/>
                  </a:moveTo>
                  <a:cubicBezTo>
                    <a:pt x="11533614" y="3248168"/>
                    <a:pt x="11715396" y="3429950"/>
                    <a:pt x="11715396" y="3654189"/>
                  </a:cubicBezTo>
                  <a:cubicBezTo>
                    <a:pt x="11715396" y="3878428"/>
                    <a:pt x="11533614" y="4060210"/>
                    <a:pt x="11309375" y="4060210"/>
                  </a:cubicBezTo>
                  <a:cubicBezTo>
                    <a:pt x="11085136" y="4060210"/>
                    <a:pt x="10903354" y="3878428"/>
                    <a:pt x="10903354" y="3654189"/>
                  </a:cubicBezTo>
                  <a:cubicBezTo>
                    <a:pt x="10903354" y="3429950"/>
                    <a:pt x="11085136" y="3248168"/>
                    <a:pt x="11309375" y="3248168"/>
                  </a:cubicBezTo>
                  <a:close/>
                  <a:moveTo>
                    <a:pt x="10319561" y="3248168"/>
                  </a:moveTo>
                  <a:cubicBezTo>
                    <a:pt x="10543800" y="3248168"/>
                    <a:pt x="10725582" y="3429950"/>
                    <a:pt x="10725582" y="3654189"/>
                  </a:cubicBezTo>
                  <a:cubicBezTo>
                    <a:pt x="10725582" y="3878428"/>
                    <a:pt x="10543800" y="4060210"/>
                    <a:pt x="10319561" y="4060210"/>
                  </a:cubicBezTo>
                  <a:cubicBezTo>
                    <a:pt x="10095322" y="4060210"/>
                    <a:pt x="9913540" y="3878428"/>
                    <a:pt x="9913540" y="3654189"/>
                  </a:cubicBezTo>
                  <a:cubicBezTo>
                    <a:pt x="9913540" y="3429950"/>
                    <a:pt x="10095322" y="3248168"/>
                    <a:pt x="10319561" y="3248168"/>
                  </a:cubicBezTo>
                  <a:close/>
                  <a:moveTo>
                    <a:pt x="9329747" y="3248168"/>
                  </a:moveTo>
                  <a:cubicBezTo>
                    <a:pt x="9553986" y="3248168"/>
                    <a:pt x="9735768" y="3429950"/>
                    <a:pt x="9735768" y="3654189"/>
                  </a:cubicBezTo>
                  <a:cubicBezTo>
                    <a:pt x="9735768" y="3878428"/>
                    <a:pt x="9553986" y="4060210"/>
                    <a:pt x="9329747" y="4060210"/>
                  </a:cubicBezTo>
                  <a:cubicBezTo>
                    <a:pt x="9105508" y="4060210"/>
                    <a:pt x="8923726" y="3878428"/>
                    <a:pt x="8923726" y="3654189"/>
                  </a:cubicBezTo>
                  <a:cubicBezTo>
                    <a:pt x="8923726" y="3429950"/>
                    <a:pt x="9105508" y="3248168"/>
                    <a:pt x="9329747" y="3248168"/>
                  </a:cubicBezTo>
                  <a:close/>
                  <a:moveTo>
                    <a:pt x="8339933" y="3248168"/>
                  </a:moveTo>
                  <a:cubicBezTo>
                    <a:pt x="8564172" y="3248168"/>
                    <a:pt x="8745954" y="3429950"/>
                    <a:pt x="8745954" y="3654189"/>
                  </a:cubicBezTo>
                  <a:cubicBezTo>
                    <a:pt x="8745954" y="3878428"/>
                    <a:pt x="8564172" y="4060210"/>
                    <a:pt x="8339933" y="4060210"/>
                  </a:cubicBezTo>
                  <a:cubicBezTo>
                    <a:pt x="8115694" y="4060210"/>
                    <a:pt x="7933912" y="3878428"/>
                    <a:pt x="7933912" y="3654189"/>
                  </a:cubicBezTo>
                  <a:cubicBezTo>
                    <a:pt x="7933912" y="3429950"/>
                    <a:pt x="8115694" y="3248168"/>
                    <a:pt x="8339933" y="3248168"/>
                  </a:cubicBezTo>
                  <a:close/>
                  <a:moveTo>
                    <a:pt x="7350119" y="3248168"/>
                  </a:moveTo>
                  <a:cubicBezTo>
                    <a:pt x="7574358" y="3248168"/>
                    <a:pt x="7756140" y="3429950"/>
                    <a:pt x="7756140" y="3654189"/>
                  </a:cubicBezTo>
                  <a:cubicBezTo>
                    <a:pt x="7756140" y="3878428"/>
                    <a:pt x="7574358" y="4060210"/>
                    <a:pt x="7350119" y="4060210"/>
                  </a:cubicBezTo>
                  <a:cubicBezTo>
                    <a:pt x="7125880" y="4060210"/>
                    <a:pt x="6944098" y="3878428"/>
                    <a:pt x="6944098" y="3654189"/>
                  </a:cubicBezTo>
                  <a:cubicBezTo>
                    <a:pt x="6944098" y="3429950"/>
                    <a:pt x="7125880" y="3248168"/>
                    <a:pt x="7350119" y="3248168"/>
                  </a:cubicBezTo>
                  <a:close/>
                  <a:moveTo>
                    <a:pt x="6344899" y="3248168"/>
                  </a:moveTo>
                  <a:cubicBezTo>
                    <a:pt x="6569138" y="3248168"/>
                    <a:pt x="6750920" y="3429950"/>
                    <a:pt x="6750920" y="3654189"/>
                  </a:cubicBezTo>
                  <a:cubicBezTo>
                    <a:pt x="6750920" y="3878428"/>
                    <a:pt x="6569138" y="4060210"/>
                    <a:pt x="6344899" y="4060210"/>
                  </a:cubicBezTo>
                  <a:cubicBezTo>
                    <a:pt x="6120660" y="4060210"/>
                    <a:pt x="5938886" y="3878428"/>
                    <a:pt x="5938886" y="3654189"/>
                  </a:cubicBezTo>
                  <a:cubicBezTo>
                    <a:pt x="5938886" y="3429950"/>
                    <a:pt x="6120660" y="3248168"/>
                    <a:pt x="6344899" y="3248168"/>
                  </a:cubicBezTo>
                  <a:close/>
                  <a:moveTo>
                    <a:pt x="5355093" y="3248168"/>
                  </a:moveTo>
                  <a:cubicBezTo>
                    <a:pt x="5579332" y="3248168"/>
                    <a:pt x="5761113" y="3429950"/>
                    <a:pt x="5761113" y="3654189"/>
                  </a:cubicBezTo>
                  <a:cubicBezTo>
                    <a:pt x="5761113" y="3878428"/>
                    <a:pt x="5579332" y="4060210"/>
                    <a:pt x="5355093" y="4060210"/>
                  </a:cubicBezTo>
                  <a:cubicBezTo>
                    <a:pt x="5130853" y="4060210"/>
                    <a:pt x="4949070" y="3878428"/>
                    <a:pt x="4949070" y="3654189"/>
                  </a:cubicBezTo>
                  <a:cubicBezTo>
                    <a:pt x="4949070" y="3429950"/>
                    <a:pt x="5130853" y="3248168"/>
                    <a:pt x="5355093" y="3248168"/>
                  </a:cubicBezTo>
                  <a:close/>
                  <a:moveTo>
                    <a:pt x="4365276" y="3248168"/>
                  </a:moveTo>
                  <a:cubicBezTo>
                    <a:pt x="4589514" y="3248168"/>
                    <a:pt x="4771297" y="3429950"/>
                    <a:pt x="4771297" y="3654189"/>
                  </a:cubicBezTo>
                  <a:cubicBezTo>
                    <a:pt x="4771297" y="3878428"/>
                    <a:pt x="4589514" y="4060210"/>
                    <a:pt x="4365276" y="4060210"/>
                  </a:cubicBezTo>
                  <a:cubicBezTo>
                    <a:pt x="4141037" y="4060210"/>
                    <a:pt x="3959255" y="3878428"/>
                    <a:pt x="3959255" y="3654189"/>
                  </a:cubicBezTo>
                  <a:cubicBezTo>
                    <a:pt x="3959255" y="3429950"/>
                    <a:pt x="4141037" y="3248168"/>
                    <a:pt x="4365276" y="3248168"/>
                  </a:cubicBezTo>
                  <a:close/>
                  <a:moveTo>
                    <a:pt x="3375459" y="3248168"/>
                  </a:moveTo>
                  <a:cubicBezTo>
                    <a:pt x="3599701" y="3248168"/>
                    <a:pt x="3781479" y="3429950"/>
                    <a:pt x="3781479" y="3654189"/>
                  </a:cubicBezTo>
                  <a:cubicBezTo>
                    <a:pt x="3781479" y="3878428"/>
                    <a:pt x="3599701" y="4060210"/>
                    <a:pt x="3375459" y="4060210"/>
                  </a:cubicBezTo>
                  <a:cubicBezTo>
                    <a:pt x="3151222" y="4060210"/>
                    <a:pt x="2969441" y="3878428"/>
                    <a:pt x="2969441" y="3654189"/>
                  </a:cubicBezTo>
                  <a:cubicBezTo>
                    <a:pt x="2969441" y="3429950"/>
                    <a:pt x="3151222" y="3248168"/>
                    <a:pt x="3375459" y="3248168"/>
                  </a:cubicBezTo>
                  <a:close/>
                  <a:moveTo>
                    <a:pt x="2385648" y="3248168"/>
                  </a:moveTo>
                  <a:cubicBezTo>
                    <a:pt x="2609887" y="3248168"/>
                    <a:pt x="2791669" y="3429950"/>
                    <a:pt x="2791669" y="3654189"/>
                  </a:cubicBezTo>
                  <a:cubicBezTo>
                    <a:pt x="2791669" y="3878428"/>
                    <a:pt x="2609887" y="4060210"/>
                    <a:pt x="2385648" y="4060210"/>
                  </a:cubicBezTo>
                  <a:cubicBezTo>
                    <a:pt x="2161408" y="4060210"/>
                    <a:pt x="1979627" y="3878428"/>
                    <a:pt x="1979627" y="3654189"/>
                  </a:cubicBezTo>
                  <a:cubicBezTo>
                    <a:pt x="1979627" y="3429950"/>
                    <a:pt x="2161408" y="3248168"/>
                    <a:pt x="2385648" y="3248168"/>
                  </a:cubicBezTo>
                  <a:close/>
                  <a:moveTo>
                    <a:pt x="1395836" y="3248168"/>
                  </a:moveTo>
                  <a:cubicBezTo>
                    <a:pt x="1620075" y="3248168"/>
                    <a:pt x="1801857" y="3429950"/>
                    <a:pt x="1801857" y="3654189"/>
                  </a:cubicBezTo>
                  <a:cubicBezTo>
                    <a:pt x="1801857" y="3878428"/>
                    <a:pt x="1620075" y="4060210"/>
                    <a:pt x="1395836" y="4060210"/>
                  </a:cubicBezTo>
                  <a:cubicBezTo>
                    <a:pt x="1171597" y="4060210"/>
                    <a:pt x="989816" y="3878428"/>
                    <a:pt x="989816" y="3654189"/>
                  </a:cubicBezTo>
                  <a:cubicBezTo>
                    <a:pt x="989816" y="3429950"/>
                    <a:pt x="1171597" y="3248168"/>
                    <a:pt x="1395836" y="3248168"/>
                  </a:cubicBezTo>
                  <a:close/>
                  <a:moveTo>
                    <a:pt x="406023" y="3248168"/>
                  </a:moveTo>
                  <a:cubicBezTo>
                    <a:pt x="630260" y="3248168"/>
                    <a:pt x="812043" y="3429950"/>
                    <a:pt x="812043" y="3654189"/>
                  </a:cubicBezTo>
                  <a:cubicBezTo>
                    <a:pt x="812043" y="3878428"/>
                    <a:pt x="630260" y="4060210"/>
                    <a:pt x="406023" y="4060210"/>
                  </a:cubicBezTo>
                  <a:cubicBezTo>
                    <a:pt x="181782" y="4060210"/>
                    <a:pt x="0" y="3878428"/>
                    <a:pt x="0" y="3654189"/>
                  </a:cubicBezTo>
                  <a:cubicBezTo>
                    <a:pt x="0" y="3429950"/>
                    <a:pt x="181782" y="3248168"/>
                    <a:pt x="406023" y="3248168"/>
                  </a:cubicBezTo>
                  <a:close/>
                  <a:moveTo>
                    <a:pt x="13798051" y="2436126"/>
                  </a:moveTo>
                  <a:cubicBezTo>
                    <a:pt x="14022290" y="2436126"/>
                    <a:pt x="14204072" y="2617908"/>
                    <a:pt x="14204072" y="2842147"/>
                  </a:cubicBezTo>
                  <a:cubicBezTo>
                    <a:pt x="14204072" y="3066386"/>
                    <a:pt x="14022290" y="3248168"/>
                    <a:pt x="13798051" y="3248168"/>
                  </a:cubicBezTo>
                  <a:cubicBezTo>
                    <a:pt x="13573812" y="3248168"/>
                    <a:pt x="13392030" y="3066386"/>
                    <a:pt x="13392030" y="2842147"/>
                  </a:cubicBezTo>
                  <a:cubicBezTo>
                    <a:pt x="13392030" y="2617908"/>
                    <a:pt x="13573812" y="2436126"/>
                    <a:pt x="13798051" y="2436126"/>
                  </a:cubicBezTo>
                  <a:close/>
                  <a:moveTo>
                    <a:pt x="12808237" y="2436126"/>
                  </a:moveTo>
                  <a:cubicBezTo>
                    <a:pt x="13032476" y="2436126"/>
                    <a:pt x="13214258" y="2617908"/>
                    <a:pt x="13214258" y="2842147"/>
                  </a:cubicBezTo>
                  <a:cubicBezTo>
                    <a:pt x="13214258" y="3066386"/>
                    <a:pt x="13032476" y="3248168"/>
                    <a:pt x="12808237" y="3248168"/>
                  </a:cubicBezTo>
                  <a:cubicBezTo>
                    <a:pt x="12583998" y="3248168"/>
                    <a:pt x="12402216" y="3066386"/>
                    <a:pt x="12402216" y="2842147"/>
                  </a:cubicBezTo>
                  <a:cubicBezTo>
                    <a:pt x="12402216" y="2617908"/>
                    <a:pt x="12583998" y="2436126"/>
                    <a:pt x="12808237" y="2436126"/>
                  </a:cubicBezTo>
                  <a:close/>
                  <a:moveTo>
                    <a:pt x="11818423" y="2436126"/>
                  </a:moveTo>
                  <a:cubicBezTo>
                    <a:pt x="12042662" y="2436126"/>
                    <a:pt x="12224444" y="2617908"/>
                    <a:pt x="12224444" y="2842147"/>
                  </a:cubicBezTo>
                  <a:cubicBezTo>
                    <a:pt x="12224444" y="3066386"/>
                    <a:pt x="12042662" y="3248168"/>
                    <a:pt x="11818423" y="3248168"/>
                  </a:cubicBezTo>
                  <a:cubicBezTo>
                    <a:pt x="11594184" y="3248168"/>
                    <a:pt x="11412402" y="3066386"/>
                    <a:pt x="11412402" y="2842147"/>
                  </a:cubicBezTo>
                  <a:cubicBezTo>
                    <a:pt x="11412402" y="2617908"/>
                    <a:pt x="11594184" y="2436126"/>
                    <a:pt x="11818423" y="2436126"/>
                  </a:cubicBezTo>
                  <a:close/>
                  <a:moveTo>
                    <a:pt x="10828609" y="2436126"/>
                  </a:moveTo>
                  <a:cubicBezTo>
                    <a:pt x="11052848" y="2436126"/>
                    <a:pt x="11234630" y="2617908"/>
                    <a:pt x="11234630" y="2842147"/>
                  </a:cubicBezTo>
                  <a:cubicBezTo>
                    <a:pt x="11234630" y="3066386"/>
                    <a:pt x="11052848" y="3248168"/>
                    <a:pt x="10828609" y="3248168"/>
                  </a:cubicBezTo>
                  <a:cubicBezTo>
                    <a:pt x="10604370" y="3248168"/>
                    <a:pt x="10422588" y="3066386"/>
                    <a:pt x="10422588" y="2842147"/>
                  </a:cubicBezTo>
                  <a:cubicBezTo>
                    <a:pt x="10422588" y="2617908"/>
                    <a:pt x="10604370" y="2436126"/>
                    <a:pt x="10828609" y="2436126"/>
                  </a:cubicBezTo>
                  <a:close/>
                  <a:moveTo>
                    <a:pt x="9838795" y="2436126"/>
                  </a:moveTo>
                  <a:cubicBezTo>
                    <a:pt x="10063034" y="2436126"/>
                    <a:pt x="10244816" y="2617908"/>
                    <a:pt x="10244816" y="2842147"/>
                  </a:cubicBezTo>
                  <a:cubicBezTo>
                    <a:pt x="10244816" y="3066386"/>
                    <a:pt x="10063034" y="3248168"/>
                    <a:pt x="9838795" y="3248168"/>
                  </a:cubicBezTo>
                  <a:cubicBezTo>
                    <a:pt x="9614556" y="3248168"/>
                    <a:pt x="9432774" y="3066386"/>
                    <a:pt x="9432774" y="2842147"/>
                  </a:cubicBezTo>
                  <a:cubicBezTo>
                    <a:pt x="9432774" y="2617908"/>
                    <a:pt x="9614556" y="2436126"/>
                    <a:pt x="9838795" y="2436126"/>
                  </a:cubicBezTo>
                  <a:close/>
                  <a:moveTo>
                    <a:pt x="8848981" y="2436126"/>
                  </a:moveTo>
                  <a:cubicBezTo>
                    <a:pt x="9073220" y="2436126"/>
                    <a:pt x="9255002" y="2617908"/>
                    <a:pt x="9255002" y="2842147"/>
                  </a:cubicBezTo>
                  <a:cubicBezTo>
                    <a:pt x="9255002" y="3066386"/>
                    <a:pt x="9073220" y="3248168"/>
                    <a:pt x="8848981" y="3248168"/>
                  </a:cubicBezTo>
                  <a:cubicBezTo>
                    <a:pt x="8624742" y="3248168"/>
                    <a:pt x="8442960" y="3066386"/>
                    <a:pt x="8442960" y="2842147"/>
                  </a:cubicBezTo>
                  <a:cubicBezTo>
                    <a:pt x="8442960" y="2617908"/>
                    <a:pt x="8624742" y="2436126"/>
                    <a:pt x="8848981" y="2436126"/>
                  </a:cubicBezTo>
                  <a:close/>
                  <a:moveTo>
                    <a:pt x="7859167" y="2436126"/>
                  </a:moveTo>
                  <a:cubicBezTo>
                    <a:pt x="8083406" y="2436126"/>
                    <a:pt x="8265188" y="2617908"/>
                    <a:pt x="8265188" y="2842147"/>
                  </a:cubicBezTo>
                  <a:cubicBezTo>
                    <a:pt x="8265188" y="3066386"/>
                    <a:pt x="8083406" y="3248168"/>
                    <a:pt x="7859167" y="3248168"/>
                  </a:cubicBezTo>
                  <a:cubicBezTo>
                    <a:pt x="7634928" y="3248168"/>
                    <a:pt x="7453146" y="3066386"/>
                    <a:pt x="7453146" y="2842147"/>
                  </a:cubicBezTo>
                  <a:cubicBezTo>
                    <a:pt x="7453146" y="2617908"/>
                    <a:pt x="7634928" y="2436126"/>
                    <a:pt x="7859167" y="2436126"/>
                  </a:cubicBezTo>
                  <a:close/>
                  <a:moveTo>
                    <a:pt x="6853947" y="2436126"/>
                  </a:moveTo>
                  <a:cubicBezTo>
                    <a:pt x="7078186" y="2436126"/>
                    <a:pt x="7259968" y="2617908"/>
                    <a:pt x="7259968" y="2842147"/>
                  </a:cubicBezTo>
                  <a:cubicBezTo>
                    <a:pt x="7259968" y="3066386"/>
                    <a:pt x="7078186" y="3248168"/>
                    <a:pt x="6853947" y="3248168"/>
                  </a:cubicBezTo>
                  <a:cubicBezTo>
                    <a:pt x="6629708" y="3248168"/>
                    <a:pt x="6447926" y="3066386"/>
                    <a:pt x="6447926" y="2842147"/>
                  </a:cubicBezTo>
                  <a:cubicBezTo>
                    <a:pt x="6447926" y="2617908"/>
                    <a:pt x="6629708" y="2436126"/>
                    <a:pt x="6853947" y="2436126"/>
                  </a:cubicBezTo>
                  <a:close/>
                  <a:moveTo>
                    <a:pt x="5864140" y="2436126"/>
                  </a:moveTo>
                  <a:cubicBezTo>
                    <a:pt x="6088378" y="2436126"/>
                    <a:pt x="6270154" y="2617908"/>
                    <a:pt x="6270154" y="2842147"/>
                  </a:cubicBezTo>
                  <a:cubicBezTo>
                    <a:pt x="6270154" y="3066386"/>
                    <a:pt x="6088378" y="3248168"/>
                    <a:pt x="5864140" y="3248168"/>
                  </a:cubicBezTo>
                  <a:cubicBezTo>
                    <a:pt x="5639898" y="3248168"/>
                    <a:pt x="5458121" y="3066386"/>
                    <a:pt x="5458121" y="2842147"/>
                  </a:cubicBezTo>
                  <a:cubicBezTo>
                    <a:pt x="5458121" y="2617908"/>
                    <a:pt x="5639898" y="2436126"/>
                    <a:pt x="5864140" y="2436126"/>
                  </a:cubicBezTo>
                  <a:close/>
                  <a:moveTo>
                    <a:pt x="4874326" y="2436126"/>
                  </a:moveTo>
                  <a:cubicBezTo>
                    <a:pt x="5098566" y="2436126"/>
                    <a:pt x="5280347" y="2617908"/>
                    <a:pt x="5280347" y="2842147"/>
                  </a:cubicBezTo>
                  <a:cubicBezTo>
                    <a:pt x="5280347" y="3066386"/>
                    <a:pt x="5098566" y="3248168"/>
                    <a:pt x="4874326" y="3248168"/>
                  </a:cubicBezTo>
                  <a:cubicBezTo>
                    <a:pt x="4650085" y="3248168"/>
                    <a:pt x="4468303" y="3066386"/>
                    <a:pt x="4468303" y="2842147"/>
                  </a:cubicBezTo>
                  <a:cubicBezTo>
                    <a:pt x="4468303" y="2617908"/>
                    <a:pt x="4650085" y="2436126"/>
                    <a:pt x="4874326" y="2436126"/>
                  </a:cubicBezTo>
                  <a:close/>
                  <a:moveTo>
                    <a:pt x="3884509" y="2436126"/>
                  </a:moveTo>
                  <a:cubicBezTo>
                    <a:pt x="4108747" y="2436126"/>
                    <a:pt x="4290532" y="2617908"/>
                    <a:pt x="4290532" y="2842147"/>
                  </a:cubicBezTo>
                  <a:cubicBezTo>
                    <a:pt x="4290532" y="3066386"/>
                    <a:pt x="4108747" y="3248168"/>
                    <a:pt x="3884509" y="3248168"/>
                  </a:cubicBezTo>
                  <a:cubicBezTo>
                    <a:pt x="3660268" y="3248168"/>
                    <a:pt x="3478486" y="3066386"/>
                    <a:pt x="3478486" y="2842147"/>
                  </a:cubicBezTo>
                  <a:cubicBezTo>
                    <a:pt x="3478486" y="2617908"/>
                    <a:pt x="3660268" y="2436126"/>
                    <a:pt x="3884509" y="2436126"/>
                  </a:cubicBezTo>
                  <a:close/>
                  <a:moveTo>
                    <a:pt x="2894697" y="2436126"/>
                  </a:moveTo>
                  <a:cubicBezTo>
                    <a:pt x="3118934" y="2436126"/>
                    <a:pt x="3300717" y="2617908"/>
                    <a:pt x="3300717" y="2842147"/>
                  </a:cubicBezTo>
                  <a:cubicBezTo>
                    <a:pt x="3300717" y="3066386"/>
                    <a:pt x="3118934" y="3248168"/>
                    <a:pt x="2894697" y="3248168"/>
                  </a:cubicBezTo>
                  <a:cubicBezTo>
                    <a:pt x="2670456" y="3248168"/>
                    <a:pt x="2488675" y="3066386"/>
                    <a:pt x="2488675" y="2842147"/>
                  </a:cubicBezTo>
                  <a:cubicBezTo>
                    <a:pt x="2488675" y="2617908"/>
                    <a:pt x="2670456" y="2436126"/>
                    <a:pt x="2894697" y="2436126"/>
                  </a:cubicBezTo>
                  <a:close/>
                  <a:moveTo>
                    <a:pt x="1904881" y="2436126"/>
                  </a:moveTo>
                  <a:cubicBezTo>
                    <a:pt x="2129121" y="2436126"/>
                    <a:pt x="2310903" y="2617908"/>
                    <a:pt x="2310903" y="2842147"/>
                  </a:cubicBezTo>
                  <a:cubicBezTo>
                    <a:pt x="2310903" y="3066386"/>
                    <a:pt x="2129121" y="3248168"/>
                    <a:pt x="1904881" y="3248168"/>
                  </a:cubicBezTo>
                  <a:cubicBezTo>
                    <a:pt x="1680644" y="3248168"/>
                    <a:pt x="1498863" y="3066386"/>
                    <a:pt x="1498863" y="2842147"/>
                  </a:cubicBezTo>
                  <a:cubicBezTo>
                    <a:pt x="1498863" y="2617908"/>
                    <a:pt x="1680644" y="2436126"/>
                    <a:pt x="1904881" y="2436126"/>
                  </a:cubicBezTo>
                  <a:close/>
                  <a:moveTo>
                    <a:pt x="915071" y="2436126"/>
                  </a:moveTo>
                  <a:cubicBezTo>
                    <a:pt x="1139309" y="2436126"/>
                    <a:pt x="1321091" y="2617908"/>
                    <a:pt x="1321091" y="2842147"/>
                  </a:cubicBezTo>
                  <a:cubicBezTo>
                    <a:pt x="1321091" y="3066386"/>
                    <a:pt x="1139309" y="3248168"/>
                    <a:pt x="915071" y="3248168"/>
                  </a:cubicBezTo>
                  <a:cubicBezTo>
                    <a:pt x="690831" y="3248168"/>
                    <a:pt x="509048" y="3066386"/>
                    <a:pt x="509048" y="2842147"/>
                  </a:cubicBezTo>
                  <a:cubicBezTo>
                    <a:pt x="509048" y="2617908"/>
                    <a:pt x="690831" y="2436126"/>
                    <a:pt x="915071" y="2436126"/>
                  </a:cubicBezTo>
                  <a:close/>
                  <a:moveTo>
                    <a:pt x="13289003" y="1624084"/>
                  </a:moveTo>
                  <a:cubicBezTo>
                    <a:pt x="13513242" y="1624084"/>
                    <a:pt x="13695024" y="1805866"/>
                    <a:pt x="13695024" y="2030105"/>
                  </a:cubicBezTo>
                  <a:cubicBezTo>
                    <a:pt x="13695024" y="2254344"/>
                    <a:pt x="13513242" y="2436126"/>
                    <a:pt x="13289003" y="2436126"/>
                  </a:cubicBezTo>
                  <a:cubicBezTo>
                    <a:pt x="13064764" y="2436126"/>
                    <a:pt x="12882982" y="2254344"/>
                    <a:pt x="12882982" y="2030105"/>
                  </a:cubicBezTo>
                  <a:cubicBezTo>
                    <a:pt x="12882982" y="1805866"/>
                    <a:pt x="13064764" y="1624084"/>
                    <a:pt x="13289003" y="1624084"/>
                  </a:cubicBezTo>
                  <a:close/>
                  <a:moveTo>
                    <a:pt x="12299189" y="1624084"/>
                  </a:moveTo>
                  <a:cubicBezTo>
                    <a:pt x="12523428" y="1624084"/>
                    <a:pt x="12705210" y="1805866"/>
                    <a:pt x="12705210" y="2030105"/>
                  </a:cubicBezTo>
                  <a:cubicBezTo>
                    <a:pt x="12705210" y="2254344"/>
                    <a:pt x="12523428" y="2436126"/>
                    <a:pt x="12299189" y="2436126"/>
                  </a:cubicBezTo>
                  <a:cubicBezTo>
                    <a:pt x="12074950" y="2436126"/>
                    <a:pt x="11893168" y="2254344"/>
                    <a:pt x="11893168" y="2030105"/>
                  </a:cubicBezTo>
                  <a:cubicBezTo>
                    <a:pt x="11893168" y="1805866"/>
                    <a:pt x="12074950" y="1624084"/>
                    <a:pt x="12299189" y="1624084"/>
                  </a:cubicBezTo>
                  <a:close/>
                  <a:moveTo>
                    <a:pt x="11309375" y="1624084"/>
                  </a:moveTo>
                  <a:cubicBezTo>
                    <a:pt x="11533614" y="1624084"/>
                    <a:pt x="11715396" y="1805866"/>
                    <a:pt x="11715396" y="2030105"/>
                  </a:cubicBezTo>
                  <a:cubicBezTo>
                    <a:pt x="11715396" y="2254344"/>
                    <a:pt x="11533614" y="2436126"/>
                    <a:pt x="11309375" y="2436126"/>
                  </a:cubicBezTo>
                  <a:cubicBezTo>
                    <a:pt x="11085136" y="2436126"/>
                    <a:pt x="10903354" y="2254344"/>
                    <a:pt x="10903354" y="2030105"/>
                  </a:cubicBezTo>
                  <a:cubicBezTo>
                    <a:pt x="10903354" y="1805866"/>
                    <a:pt x="11085136" y="1624084"/>
                    <a:pt x="11309375" y="1624084"/>
                  </a:cubicBezTo>
                  <a:close/>
                  <a:moveTo>
                    <a:pt x="10319561" y="1624084"/>
                  </a:moveTo>
                  <a:cubicBezTo>
                    <a:pt x="10543800" y="1624084"/>
                    <a:pt x="10725582" y="1805866"/>
                    <a:pt x="10725582" y="2030105"/>
                  </a:cubicBezTo>
                  <a:cubicBezTo>
                    <a:pt x="10725582" y="2254344"/>
                    <a:pt x="10543800" y="2436126"/>
                    <a:pt x="10319561" y="2436126"/>
                  </a:cubicBezTo>
                  <a:cubicBezTo>
                    <a:pt x="10095322" y="2436126"/>
                    <a:pt x="9913540" y="2254344"/>
                    <a:pt x="9913540" y="2030105"/>
                  </a:cubicBezTo>
                  <a:cubicBezTo>
                    <a:pt x="9913540" y="1805866"/>
                    <a:pt x="10095322" y="1624084"/>
                    <a:pt x="10319561" y="1624084"/>
                  </a:cubicBezTo>
                  <a:close/>
                  <a:moveTo>
                    <a:pt x="9329747" y="1624084"/>
                  </a:moveTo>
                  <a:cubicBezTo>
                    <a:pt x="9553986" y="1624084"/>
                    <a:pt x="9735768" y="1805866"/>
                    <a:pt x="9735768" y="2030105"/>
                  </a:cubicBezTo>
                  <a:cubicBezTo>
                    <a:pt x="9735768" y="2254344"/>
                    <a:pt x="9553986" y="2436126"/>
                    <a:pt x="9329747" y="2436126"/>
                  </a:cubicBezTo>
                  <a:cubicBezTo>
                    <a:pt x="9105508" y="2436126"/>
                    <a:pt x="8923726" y="2254344"/>
                    <a:pt x="8923726" y="2030105"/>
                  </a:cubicBezTo>
                  <a:cubicBezTo>
                    <a:pt x="8923726" y="1805866"/>
                    <a:pt x="9105508" y="1624084"/>
                    <a:pt x="9329747" y="1624084"/>
                  </a:cubicBezTo>
                  <a:close/>
                  <a:moveTo>
                    <a:pt x="8339933" y="1624084"/>
                  </a:moveTo>
                  <a:cubicBezTo>
                    <a:pt x="8564172" y="1624084"/>
                    <a:pt x="8745954" y="1805866"/>
                    <a:pt x="8745954" y="2030105"/>
                  </a:cubicBezTo>
                  <a:cubicBezTo>
                    <a:pt x="8745954" y="2254344"/>
                    <a:pt x="8564172" y="2436126"/>
                    <a:pt x="8339933" y="2436126"/>
                  </a:cubicBezTo>
                  <a:cubicBezTo>
                    <a:pt x="8115694" y="2436126"/>
                    <a:pt x="7933912" y="2254344"/>
                    <a:pt x="7933912" y="2030105"/>
                  </a:cubicBezTo>
                  <a:cubicBezTo>
                    <a:pt x="7933912" y="1805866"/>
                    <a:pt x="8115694" y="1624084"/>
                    <a:pt x="8339933" y="1624084"/>
                  </a:cubicBezTo>
                  <a:close/>
                  <a:moveTo>
                    <a:pt x="7350119" y="1624084"/>
                  </a:moveTo>
                  <a:cubicBezTo>
                    <a:pt x="7574358" y="1624084"/>
                    <a:pt x="7756140" y="1805866"/>
                    <a:pt x="7756140" y="2030105"/>
                  </a:cubicBezTo>
                  <a:cubicBezTo>
                    <a:pt x="7756140" y="2254344"/>
                    <a:pt x="7574358" y="2436126"/>
                    <a:pt x="7350119" y="2436126"/>
                  </a:cubicBezTo>
                  <a:cubicBezTo>
                    <a:pt x="7125880" y="2436126"/>
                    <a:pt x="6944098" y="2254344"/>
                    <a:pt x="6944098" y="2030105"/>
                  </a:cubicBezTo>
                  <a:cubicBezTo>
                    <a:pt x="6944098" y="1805866"/>
                    <a:pt x="7125880" y="1624084"/>
                    <a:pt x="7350119" y="1624084"/>
                  </a:cubicBezTo>
                  <a:close/>
                  <a:moveTo>
                    <a:pt x="6344899" y="1624084"/>
                  </a:moveTo>
                  <a:cubicBezTo>
                    <a:pt x="6569138" y="1624084"/>
                    <a:pt x="6750920" y="1805866"/>
                    <a:pt x="6750920" y="2030105"/>
                  </a:cubicBezTo>
                  <a:cubicBezTo>
                    <a:pt x="6750920" y="2254344"/>
                    <a:pt x="6569138" y="2436126"/>
                    <a:pt x="6344899" y="2436126"/>
                  </a:cubicBezTo>
                  <a:cubicBezTo>
                    <a:pt x="6120660" y="2436126"/>
                    <a:pt x="5938886" y="2254344"/>
                    <a:pt x="5938886" y="2030105"/>
                  </a:cubicBezTo>
                  <a:cubicBezTo>
                    <a:pt x="5938886" y="1805866"/>
                    <a:pt x="6120660" y="1624084"/>
                    <a:pt x="6344899" y="1624084"/>
                  </a:cubicBezTo>
                  <a:close/>
                  <a:moveTo>
                    <a:pt x="5355093" y="1624084"/>
                  </a:moveTo>
                  <a:cubicBezTo>
                    <a:pt x="5579332" y="1624084"/>
                    <a:pt x="5761113" y="1805866"/>
                    <a:pt x="5761113" y="2030105"/>
                  </a:cubicBezTo>
                  <a:cubicBezTo>
                    <a:pt x="5761113" y="2254344"/>
                    <a:pt x="5579332" y="2436126"/>
                    <a:pt x="5355093" y="2436126"/>
                  </a:cubicBezTo>
                  <a:cubicBezTo>
                    <a:pt x="5130853" y="2436126"/>
                    <a:pt x="4949070" y="2254344"/>
                    <a:pt x="4949070" y="2030105"/>
                  </a:cubicBezTo>
                  <a:cubicBezTo>
                    <a:pt x="4949070" y="1805866"/>
                    <a:pt x="5130853" y="1624084"/>
                    <a:pt x="5355093" y="1624084"/>
                  </a:cubicBezTo>
                  <a:close/>
                  <a:moveTo>
                    <a:pt x="4365276" y="1624084"/>
                  </a:moveTo>
                  <a:cubicBezTo>
                    <a:pt x="4589514" y="1624084"/>
                    <a:pt x="4771297" y="1805866"/>
                    <a:pt x="4771297" y="2030105"/>
                  </a:cubicBezTo>
                  <a:cubicBezTo>
                    <a:pt x="4771297" y="2254344"/>
                    <a:pt x="4589514" y="2436126"/>
                    <a:pt x="4365276" y="2436126"/>
                  </a:cubicBezTo>
                  <a:cubicBezTo>
                    <a:pt x="4141037" y="2436126"/>
                    <a:pt x="3959255" y="2254344"/>
                    <a:pt x="3959255" y="2030105"/>
                  </a:cubicBezTo>
                  <a:cubicBezTo>
                    <a:pt x="3959255" y="1805866"/>
                    <a:pt x="4141037" y="1624084"/>
                    <a:pt x="4365276" y="1624084"/>
                  </a:cubicBezTo>
                  <a:close/>
                  <a:moveTo>
                    <a:pt x="3375459" y="1624084"/>
                  </a:moveTo>
                  <a:cubicBezTo>
                    <a:pt x="3599701" y="1624084"/>
                    <a:pt x="3781479" y="1805866"/>
                    <a:pt x="3781479" y="2030105"/>
                  </a:cubicBezTo>
                  <a:cubicBezTo>
                    <a:pt x="3781479" y="2254344"/>
                    <a:pt x="3599701" y="2436126"/>
                    <a:pt x="3375459" y="2436126"/>
                  </a:cubicBezTo>
                  <a:cubicBezTo>
                    <a:pt x="3151222" y="2436126"/>
                    <a:pt x="2969441" y="2254344"/>
                    <a:pt x="2969441" y="2030105"/>
                  </a:cubicBezTo>
                  <a:cubicBezTo>
                    <a:pt x="2969441" y="1805866"/>
                    <a:pt x="3151222" y="1624084"/>
                    <a:pt x="3375459" y="1624084"/>
                  </a:cubicBezTo>
                  <a:close/>
                  <a:moveTo>
                    <a:pt x="2385648" y="1624084"/>
                  </a:moveTo>
                  <a:cubicBezTo>
                    <a:pt x="2609887" y="1624084"/>
                    <a:pt x="2791669" y="1805866"/>
                    <a:pt x="2791669" y="2030105"/>
                  </a:cubicBezTo>
                  <a:cubicBezTo>
                    <a:pt x="2791669" y="2254344"/>
                    <a:pt x="2609887" y="2436126"/>
                    <a:pt x="2385648" y="2436126"/>
                  </a:cubicBezTo>
                  <a:cubicBezTo>
                    <a:pt x="2161408" y="2436126"/>
                    <a:pt x="1979627" y="2254344"/>
                    <a:pt x="1979627" y="2030105"/>
                  </a:cubicBezTo>
                  <a:cubicBezTo>
                    <a:pt x="1979627" y="1805866"/>
                    <a:pt x="2161408" y="1624084"/>
                    <a:pt x="2385648" y="1624084"/>
                  </a:cubicBezTo>
                  <a:close/>
                  <a:moveTo>
                    <a:pt x="1395836" y="1624084"/>
                  </a:moveTo>
                  <a:cubicBezTo>
                    <a:pt x="1620075" y="1624084"/>
                    <a:pt x="1801857" y="1805866"/>
                    <a:pt x="1801857" y="2030105"/>
                  </a:cubicBezTo>
                  <a:cubicBezTo>
                    <a:pt x="1801857" y="2254344"/>
                    <a:pt x="1620075" y="2436126"/>
                    <a:pt x="1395836" y="2436126"/>
                  </a:cubicBezTo>
                  <a:cubicBezTo>
                    <a:pt x="1171597" y="2436126"/>
                    <a:pt x="989816" y="2254344"/>
                    <a:pt x="989816" y="2030105"/>
                  </a:cubicBezTo>
                  <a:cubicBezTo>
                    <a:pt x="989816" y="1805866"/>
                    <a:pt x="1171597" y="1624084"/>
                    <a:pt x="1395836" y="1624084"/>
                  </a:cubicBezTo>
                  <a:close/>
                  <a:moveTo>
                    <a:pt x="406023" y="1624084"/>
                  </a:moveTo>
                  <a:cubicBezTo>
                    <a:pt x="630260" y="1624084"/>
                    <a:pt x="812043" y="1805866"/>
                    <a:pt x="812043" y="2030105"/>
                  </a:cubicBezTo>
                  <a:cubicBezTo>
                    <a:pt x="812043" y="2254344"/>
                    <a:pt x="630260" y="2436126"/>
                    <a:pt x="406023" y="2436126"/>
                  </a:cubicBezTo>
                  <a:cubicBezTo>
                    <a:pt x="181782" y="2436126"/>
                    <a:pt x="0" y="2254344"/>
                    <a:pt x="0" y="2030105"/>
                  </a:cubicBezTo>
                  <a:cubicBezTo>
                    <a:pt x="0" y="1805866"/>
                    <a:pt x="181782" y="1624084"/>
                    <a:pt x="406023" y="1624084"/>
                  </a:cubicBezTo>
                  <a:close/>
                  <a:moveTo>
                    <a:pt x="13798051" y="812042"/>
                  </a:moveTo>
                  <a:cubicBezTo>
                    <a:pt x="14022290" y="812042"/>
                    <a:pt x="14204072" y="993824"/>
                    <a:pt x="14204072" y="1218063"/>
                  </a:cubicBezTo>
                  <a:cubicBezTo>
                    <a:pt x="14204072" y="1442302"/>
                    <a:pt x="14022290" y="1624084"/>
                    <a:pt x="13798051" y="1624084"/>
                  </a:cubicBezTo>
                  <a:cubicBezTo>
                    <a:pt x="13573812" y="1624084"/>
                    <a:pt x="13392030" y="1442302"/>
                    <a:pt x="13392030" y="1218063"/>
                  </a:cubicBezTo>
                  <a:cubicBezTo>
                    <a:pt x="13392030" y="993824"/>
                    <a:pt x="13573812" y="812042"/>
                    <a:pt x="13798051" y="812042"/>
                  </a:cubicBezTo>
                  <a:close/>
                  <a:moveTo>
                    <a:pt x="12808237" y="812042"/>
                  </a:moveTo>
                  <a:cubicBezTo>
                    <a:pt x="13032476" y="812042"/>
                    <a:pt x="13214258" y="993824"/>
                    <a:pt x="13214258" y="1218063"/>
                  </a:cubicBezTo>
                  <a:cubicBezTo>
                    <a:pt x="13214258" y="1442302"/>
                    <a:pt x="13032476" y="1624084"/>
                    <a:pt x="12808237" y="1624084"/>
                  </a:cubicBezTo>
                  <a:cubicBezTo>
                    <a:pt x="12583998" y="1624084"/>
                    <a:pt x="12402216" y="1442302"/>
                    <a:pt x="12402216" y="1218063"/>
                  </a:cubicBezTo>
                  <a:cubicBezTo>
                    <a:pt x="12402216" y="993824"/>
                    <a:pt x="12583998" y="812042"/>
                    <a:pt x="12808237" y="812042"/>
                  </a:cubicBezTo>
                  <a:close/>
                  <a:moveTo>
                    <a:pt x="11818423" y="812042"/>
                  </a:moveTo>
                  <a:cubicBezTo>
                    <a:pt x="12042662" y="812042"/>
                    <a:pt x="12224444" y="993824"/>
                    <a:pt x="12224444" y="1218063"/>
                  </a:cubicBezTo>
                  <a:cubicBezTo>
                    <a:pt x="12224444" y="1442302"/>
                    <a:pt x="12042662" y="1624084"/>
                    <a:pt x="11818423" y="1624084"/>
                  </a:cubicBezTo>
                  <a:cubicBezTo>
                    <a:pt x="11594184" y="1624084"/>
                    <a:pt x="11412402" y="1442302"/>
                    <a:pt x="11412402" y="1218063"/>
                  </a:cubicBezTo>
                  <a:cubicBezTo>
                    <a:pt x="11412402" y="993824"/>
                    <a:pt x="11594184" y="812042"/>
                    <a:pt x="11818423" y="812042"/>
                  </a:cubicBezTo>
                  <a:close/>
                  <a:moveTo>
                    <a:pt x="10828609" y="812042"/>
                  </a:moveTo>
                  <a:cubicBezTo>
                    <a:pt x="11052848" y="812042"/>
                    <a:pt x="11234630" y="993824"/>
                    <a:pt x="11234630" y="1218063"/>
                  </a:cubicBezTo>
                  <a:cubicBezTo>
                    <a:pt x="11234630" y="1442302"/>
                    <a:pt x="11052848" y="1624084"/>
                    <a:pt x="10828609" y="1624084"/>
                  </a:cubicBezTo>
                  <a:cubicBezTo>
                    <a:pt x="10604370" y="1624084"/>
                    <a:pt x="10422588" y="1442302"/>
                    <a:pt x="10422588" y="1218063"/>
                  </a:cubicBezTo>
                  <a:cubicBezTo>
                    <a:pt x="10422588" y="993824"/>
                    <a:pt x="10604370" y="812042"/>
                    <a:pt x="10828609" y="812042"/>
                  </a:cubicBezTo>
                  <a:close/>
                  <a:moveTo>
                    <a:pt x="9838795" y="812042"/>
                  </a:moveTo>
                  <a:cubicBezTo>
                    <a:pt x="10063034" y="812042"/>
                    <a:pt x="10244816" y="993824"/>
                    <a:pt x="10244816" y="1218063"/>
                  </a:cubicBezTo>
                  <a:cubicBezTo>
                    <a:pt x="10244816" y="1442302"/>
                    <a:pt x="10063034" y="1624084"/>
                    <a:pt x="9838795" y="1624084"/>
                  </a:cubicBezTo>
                  <a:cubicBezTo>
                    <a:pt x="9614556" y="1624084"/>
                    <a:pt x="9432774" y="1442302"/>
                    <a:pt x="9432774" y="1218063"/>
                  </a:cubicBezTo>
                  <a:cubicBezTo>
                    <a:pt x="9432774" y="993824"/>
                    <a:pt x="9614556" y="812042"/>
                    <a:pt x="9838795" y="812042"/>
                  </a:cubicBezTo>
                  <a:close/>
                  <a:moveTo>
                    <a:pt x="8848981" y="812042"/>
                  </a:moveTo>
                  <a:cubicBezTo>
                    <a:pt x="9073220" y="812042"/>
                    <a:pt x="9255002" y="993824"/>
                    <a:pt x="9255002" y="1218063"/>
                  </a:cubicBezTo>
                  <a:cubicBezTo>
                    <a:pt x="9255002" y="1442302"/>
                    <a:pt x="9073220" y="1624084"/>
                    <a:pt x="8848981" y="1624084"/>
                  </a:cubicBezTo>
                  <a:cubicBezTo>
                    <a:pt x="8624742" y="1624084"/>
                    <a:pt x="8442960" y="1442302"/>
                    <a:pt x="8442960" y="1218063"/>
                  </a:cubicBezTo>
                  <a:cubicBezTo>
                    <a:pt x="8442960" y="993824"/>
                    <a:pt x="8624742" y="812042"/>
                    <a:pt x="8848981" y="812042"/>
                  </a:cubicBezTo>
                  <a:close/>
                  <a:moveTo>
                    <a:pt x="7859167" y="812042"/>
                  </a:moveTo>
                  <a:cubicBezTo>
                    <a:pt x="8083406" y="812042"/>
                    <a:pt x="8265188" y="993824"/>
                    <a:pt x="8265188" y="1218063"/>
                  </a:cubicBezTo>
                  <a:cubicBezTo>
                    <a:pt x="8265188" y="1442302"/>
                    <a:pt x="8083406" y="1624084"/>
                    <a:pt x="7859167" y="1624084"/>
                  </a:cubicBezTo>
                  <a:cubicBezTo>
                    <a:pt x="7634928" y="1624084"/>
                    <a:pt x="7453146" y="1442302"/>
                    <a:pt x="7453146" y="1218063"/>
                  </a:cubicBezTo>
                  <a:cubicBezTo>
                    <a:pt x="7453146" y="993824"/>
                    <a:pt x="7634928" y="812042"/>
                    <a:pt x="7859167" y="812042"/>
                  </a:cubicBezTo>
                  <a:close/>
                  <a:moveTo>
                    <a:pt x="6853947" y="812042"/>
                  </a:moveTo>
                  <a:cubicBezTo>
                    <a:pt x="7078186" y="812042"/>
                    <a:pt x="7259968" y="993824"/>
                    <a:pt x="7259968" y="1218063"/>
                  </a:cubicBezTo>
                  <a:cubicBezTo>
                    <a:pt x="7259968" y="1442302"/>
                    <a:pt x="7078186" y="1624084"/>
                    <a:pt x="6853947" y="1624084"/>
                  </a:cubicBezTo>
                  <a:cubicBezTo>
                    <a:pt x="6629708" y="1624084"/>
                    <a:pt x="6447926" y="1442302"/>
                    <a:pt x="6447926" y="1218063"/>
                  </a:cubicBezTo>
                  <a:cubicBezTo>
                    <a:pt x="6447926" y="993824"/>
                    <a:pt x="6629708" y="812042"/>
                    <a:pt x="6853947" y="812042"/>
                  </a:cubicBezTo>
                  <a:close/>
                  <a:moveTo>
                    <a:pt x="5864140" y="812042"/>
                  </a:moveTo>
                  <a:cubicBezTo>
                    <a:pt x="6088378" y="812042"/>
                    <a:pt x="6270154" y="993824"/>
                    <a:pt x="6270154" y="1218063"/>
                  </a:cubicBezTo>
                  <a:cubicBezTo>
                    <a:pt x="6270154" y="1442302"/>
                    <a:pt x="6088378" y="1624084"/>
                    <a:pt x="5864140" y="1624084"/>
                  </a:cubicBezTo>
                  <a:cubicBezTo>
                    <a:pt x="5639898" y="1624084"/>
                    <a:pt x="5458121" y="1442302"/>
                    <a:pt x="5458121" y="1218063"/>
                  </a:cubicBezTo>
                  <a:cubicBezTo>
                    <a:pt x="5458121" y="993824"/>
                    <a:pt x="5639898" y="812042"/>
                    <a:pt x="5864140" y="812042"/>
                  </a:cubicBezTo>
                  <a:close/>
                  <a:moveTo>
                    <a:pt x="4874326" y="812042"/>
                  </a:moveTo>
                  <a:cubicBezTo>
                    <a:pt x="5098566" y="812042"/>
                    <a:pt x="5280347" y="993824"/>
                    <a:pt x="5280347" y="1218063"/>
                  </a:cubicBezTo>
                  <a:cubicBezTo>
                    <a:pt x="5280347" y="1442302"/>
                    <a:pt x="5098566" y="1624084"/>
                    <a:pt x="4874326" y="1624084"/>
                  </a:cubicBezTo>
                  <a:cubicBezTo>
                    <a:pt x="4650085" y="1624084"/>
                    <a:pt x="4468303" y="1442302"/>
                    <a:pt x="4468303" y="1218063"/>
                  </a:cubicBezTo>
                  <a:cubicBezTo>
                    <a:pt x="4468303" y="993824"/>
                    <a:pt x="4650085" y="812042"/>
                    <a:pt x="4874326" y="812042"/>
                  </a:cubicBezTo>
                  <a:close/>
                  <a:moveTo>
                    <a:pt x="3884509" y="812042"/>
                  </a:moveTo>
                  <a:cubicBezTo>
                    <a:pt x="4108747" y="812042"/>
                    <a:pt x="4290532" y="993824"/>
                    <a:pt x="4290532" y="1218063"/>
                  </a:cubicBezTo>
                  <a:cubicBezTo>
                    <a:pt x="4290532" y="1442302"/>
                    <a:pt x="4108747" y="1624084"/>
                    <a:pt x="3884509" y="1624084"/>
                  </a:cubicBezTo>
                  <a:cubicBezTo>
                    <a:pt x="3660268" y="1624084"/>
                    <a:pt x="3478486" y="1442302"/>
                    <a:pt x="3478486" y="1218063"/>
                  </a:cubicBezTo>
                  <a:cubicBezTo>
                    <a:pt x="3478486" y="993824"/>
                    <a:pt x="3660268" y="812042"/>
                    <a:pt x="3884509" y="812042"/>
                  </a:cubicBezTo>
                  <a:close/>
                  <a:moveTo>
                    <a:pt x="2894697" y="812042"/>
                  </a:moveTo>
                  <a:cubicBezTo>
                    <a:pt x="3118934" y="812042"/>
                    <a:pt x="3300717" y="993824"/>
                    <a:pt x="3300717" y="1218063"/>
                  </a:cubicBezTo>
                  <a:cubicBezTo>
                    <a:pt x="3300717" y="1442302"/>
                    <a:pt x="3118934" y="1624084"/>
                    <a:pt x="2894697" y="1624084"/>
                  </a:cubicBezTo>
                  <a:cubicBezTo>
                    <a:pt x="2670456" y="1624084"/>
                    <a:pt x="2488675" y="1442302"/>
                    <a:pt x="2488675" y="1218063"/>
                  </a:cubicBezTo>
                  <a:cubicBezTo>
                    <a:pt x="2488675" y="993824"/>
                    <a:pt x="2670456" y="812042"/>
                    <a:pt x="2894697" y="812042"/>
                  </a:cubicBezTo>
                  <a:close/>
                  <a:moveTo>
                    <a:pt x="1904881" y="812042"/>
                  </a:moveTo>
                  <a:cubicBezTo>
                    <a:pt x="2129121" y="812042"/>
                    <a:pt x="2310903" y="993824"/>
                    <a:pt x="2310903" y="1218063"/>
                  </a:cubicBezTo>
                  <a:cubicBezTo>
                    <a:pt x="2310903" y="1442302"/>
                    <a:pt x="2129121" y="1624084"/>
                    <a:pt x="1904881" y="1624084"/>
                  </a:cubicBezTo>
                  <a:cubicBezTo>
                    <a:pt x="1680644" y="1624084"/>
                    <a:pt x="1498863" y="1442302"/>
                    <a:pt x="1498863" y="1218063"/>
                  </a:cubicBezTo>
                  <a:cubicBezTo>
                    <a:pt x="1498863" y="993824"/>
                    <a:pt x="1680644" y="812042"/>
                    <a:pt x="1904881" y="812042"/>
                  </a:cubicBezTo>
                  <a:close/>
                  <a:moveTo>
                    <a:pt x="915071" y="812042"/>
                  </a:moveTo>
                  <a:cubicBezTo>
                    <a:pt x="1139309" y="812042"/>
                    <a:pt x="1321091" y="993824"/>
                    <a:pt x="1321091" y="1218063"/>
                  </a:cubicBezTo>
                  <a:cubicBezTo>
                    <a:pt x="1321091" y="1442302"/>
                    <a:pt x="1139309" y="1624084"/>
                    <a:pt x="915071" y="1624084"/>
                  </a:cubicBezTo>
                  <a:cubicBezTo>
                    <a:pt x="690831" y="1624084"/>
                    <a:pt x="509048" y="1442302"/>
                    <a:pt x="509048" y="1218063"/>
                  </a:cubicBezTo>
                  <a:cubicBezTo>
                    <a:pt x="509048" y="993824"/>
                    <a:pt x="690831" y="812042"/>
                    <a:pt x="915071" y="812042"/>
                  </a:cubicBezTo>
                  <a:close/>
                  <a:moveTo>
                    <a:pt x="6344899" y="1"/>
                  </a:moveTo>
                  <a:cubicBezTo>
                    <a:pt x="6569138" y="1"/>
                    <a:pt x="6750920" y="181783"/>
                    <a:pt x="6750920" y="406022"/>
                  </a:cubicBezTo>
                  <a:cubicBezTo>
                    <a:pt x="6750920" y="630261"/>
                    <a:pt x="6569138" y="812042"/>
                    <a:pt x="6344899" y="812042"/>
                  </a:cubicBezTo>
                  <a:cubicBezTo>
                    <a:pt x="6120660" y="812042"/>
                    <a:pt x="5938886" y="630261"/>
                    <a:pt x="5938886" y="406022"/>
                  </a:cubicBezTo>
                  <a:cubicBezTo>
                    <a:pt x="5938886" y="181783"/>
                    <a:pt x="6120660" y="1"/>
                    <a:pt x="6344899" y="1"/>
                  </a:cubicBezTo>
                  <a:close/>
                  <a:moveTo>
                    <a:pt x="5355093" y="1"/>
                  </a:moveTo>
                  <a:cubicBezTo>
                    <a:pt x="5579332" y="1"/>
                    <a:pt x="5761113" y="181783"/>
                    <a:pt x="5761113" y="406022"/>
                  </a:cubicBezTo>
                  <a:cubicBezTo>
                    <a:pt x="5761113" y="630261"/>
                    <a:pt x="5579332" y="812042"/>
                    <a:pt x="5355093" y="812042"/>
                  </a:cubicBezTo>
                  <a:cubicBezTo>
                    <a:pt x="5130853" y="812042"/>
                    <a:pt x="4949070" y="630261"/>
                    <a:pt x="4949070" y="406022"/>
                  </a:cubicBezTo>
                  <a:cubicBezTo>
                    <a:pt x="4949070" y="181783"/>
                    <a:pt x="5130853" y="1"/>
                    <a:pt x="5355093" y="1"/>
                  </a:cubicBezTo>
                  <a:close/>
                  <a:moveTo>
                    <a:pt x="4365276" y="1"/>
                  </a:moveTo>
                  <a:cubicBezTo>
                    <a:pt x="4589514" y="1"/>
                    <a:pt x="4771297" y="181783"/>
                    <a:pt x="4771297" y="406022"/>
                  </a:cubicBezTo>
                  <a:cubicBezTo>
                    <a:pt x="4771297" y="630261"/>
                    <a:pt x="4589514" y="812042"/>
                    <a:pt x="4365276" y="812042"/>
                  </a:cubicBezTo>
                  <a:cubicBezTo>
                    <a:pt x="4141037" y="812042"/>
                    <a:pt x="3959255" y="630261"/>
                    <a:pt x="3959255" y="406022"/>
                  </a:cubicBezTo>
                  <a:cubicBezTo>
                    <a:pt x="3959255" y="181783"/>
                    <a:pt x="4141037" y="1"/>
                    <a:pt x="4365276" y="1"/>
                  </a:cubicBezTo>
                  <a:close/>
                  <a:moveTo>
                    <a:pt x="3375459" y="1"/>
                  </a:moveTo>
                  <a:cubicBezTo>
                    <a:pt x="3599701" y="1"/>
                    <a:pt x="3781479" y="181783"/>
                    <a:pt x="3781479" y="406022"/>
                  </a:cubicBezTo>
                  <a:cubicBezTo>
                    <a:pt x="3781479" y="630261"/>
                    <a:pt x="3599701" y="812042"/>
                    <a:pt x="3375459" y="812042"/>
                  </a:cubicBezTo>
                  <a:cubicBezTo>
                    <a:pt x="3151222" y="812042"/>
                    <a:pt x="2969441" y="630261"/>
                    <a:pt x="2969441" y="406022"/>
                  </a:cubicBezTo>
                  <a:cubicBezTo>
                    <a:pt x="2969441" y="181783"/>
                    <a:pt x="3151222" y="1"/>
                    <a:pt x="3375459" y="1"/>
                  </a:cubicBezTo>
                  <a:close/>
                  <a:moveTo>
                    <a:pt x="2385648" y="1"/>
                  </a:moveTo>
                  <a:cubicBezTo>
                    <a:pt x="2609887" y="1"/>
                    <a:pt x="2791669" y="181783"/>
                    <a:pt x="2791669" y="406022"/>
                  </a:cubicBezTo>
                  <a:cubicBezTo>
                    <a:pt x="2791669" y="630261"/>
                    <a:pt x="2609887" y="812042"/>
                    <a:pt x="2385648" y="812042"/>
                  </a:cubicBezTo>
                  <a:cubicBezTo>
                    <a:pt x="2161408" y="812042"/>
                    <a:pt x="1979627" y="630261"/>
                    <a:pt x="1979627" y="406022"/>
                  </a:cubicBezTo>
                  <a:cubicBezTo>
                    <a:pt x="1979627" y="181783"/>
                    <a:pt x="2161408" y="1"/>
                    <a:pt x="2385648" y="1"/>
                  </a:cubicBezTo>
                  <a:close/>
                  <a:moveTo>
                    <a:pt x="1395836" y="1"/>
                  </a:moveTo>
                  <a:cubicBezTo>
                    <a:pt x="1620075" y="1"/>
                    <a:pt x="1801857" y="181783"/>
                    <a:pt x="1801857" y="406022"/>
                  </a:cubicBezTo>
                  <a:cubicBezTo>
                    <a:pt x="1801857" y="630261"/>
                    <a:pt x="1620075" y="812042"/>
                    <a:pt x="1395836" y="812042"/>
                  </a:cubicBezTo>
                  <a:cubicBezTo>
                    <a:pt x="1171597" y="812042"/>
                    <a:pt x="989816" y="630261"/>
                    <a:pt x="989816" y="406022"/>
                  </a:cubicBezTo>
                  <a:cubicBezTo>
                    <a:pt x="989816" y="181783"/>
                    <a:pt x="1171597" y="1"/>
                    <a:pt x="1395836" y="1"/>
                  </a:cubicBezTo>
                  <a:close/>
                  <a:moveTo>
                    <a:pt x="406023" y="1"/>
                  </a:moveTo>
                  <a:cubicBezTo>
                    <a:pt x="630260" y="1"/>
                    <a:pt x="812043" y="181783"/>
                    <a:pt x="812043" y="406022"/>
                  </a:cubicBezTo>
                  <a:cubicBezTo>
                    <a:pt x="812043" y="630261"/>
                    <a:pt x="630260" y="812042"/>
                    <a:pt x="406023" y="812042"/>
                  </a:cubicBezTo>
                  <a:cubicBezTo>
                    <a:pt x="181782" y="812042"/>
                    <a:pt x="0" y="630261"/>
                    <a:pt x="0" y="406022"/>
                  </a:cubicBezTo>
                  <a:cubicBezTo>
                    <a:pt x="0" y="181783"/>
                    <a:pt x="181782" y="1"/>
                    <a:pt x="406023" y="1"/>
                  </a:cubicBezTo>
                  <a:close/>
                  <a:moveTo>
                    <a:pt x="13289003" y="0"/>
                  </a:moveTo>
                  <a:cubicBezTo>
                    <a:pt x="13513242" y="0"/>
                    <a:pt x="13695024" y="181782"/>
                    <a:pt x="13695024" y="406021"/>
                  </a:cubicBezTo>
                  <a:cubicBezTo>
                    <a:pt x="13695024" y="630260"/>
                    <a:pt x="13513242" y="812042"/>
                    <a:pt x="13289003" y="812042"/>
                  </a:cubicBezTo>
                  <a:cubicBezTo>
                    <a:pt x="13064764" y="812042"/>
                    <a:pt x="12882982" y="630260"/>
                    <a:pt x="12882982" y="406021"/>
                  </a:cubicBezTo>
                  <a:cubicBezTo>
                    <a:pt x="12882982" y="181782"/>
                    <a:pt x="13064764" y="0"/>
                    <a:pt x="13289003" y="0"/>
                  </a:cubicBezTo>
                  <a:close/>
                  <a:moveTo>
                    <a:pt x="12299189" y="0"/>
                  </a:moveTo>
                  <a:cubicBezTo>
                    <a:pt x="12523428" y="0"/>
                    <a:pt x="12705210" y="181782"/>
                    <a:pt x="12705210" y="406021"/>
                  </a:cubicBezTo>
                  <a:cubicBezTo>
                    <a:pt x="12705210" y="630260"/>
                    <a:pt x="12523428" y="812042"/>
                    <a:pt x="12299189" y="812042"/>
                  </a:cubicBezTo>
                  <a:cubicBezTo>
                    <a:pt x="12074950" y="812042"/>
                    <a:pt x="11893168" y="630260"/>
                    <a:pt x="11893168" y="406021"/>
                  </a:cubicBezTo>
                  <a:cubicBezTo>
                    <a:pt x="11893168" y="181782"/>
                    <a:pt x="12074950" y="0"/>
                    <a:pt x="12299189" y="0"/>
                  </a:cubicBezTo>
                  <a:close/>
                  <a:moveTo>
                    <a:pt x="11309375" y="0"/>
                  </a:moveTo>
                  <a:cubicBezTo>
                    <a:pt x="11533614" y="0"/>
                    <a:pt x="11715396" y="181782"/>
                    <a:pt x="11715396" y="406021"/>
                  </a:cubicBezTo>
                  <a:cubicBezTo>
                    <a:pt x="11715396" y="630260"/>
                    <a:pt x="11533614" y="812042"/>
                    <a:pt x="11309375" y="812042"/>
                  </a:cubicBezTo>
                  <a:cubicBezTo>
                    <a:pt x="11085136" y="812042"/>
                    <a:pt x="10903354" y="630260"/>
                    <a:pt x="10903354" y="406021"/>
                  </a:cubicBezTo>
                  <a:cubicBezTo>
                    <a:pt x="10903354" y="181782"/>
                    <a:pt x="11085136" y="0"/>
                    <a:pt x="11309375" y="0"/>
                  </a:cubicBezTo>
                  <a:close/>
                  <a:moveTo>
                    <a:pt x="10319561" y="0"/>
                  </a:moveTo>
                  <a:cubicBezTo>
                    <a:pt x="10543800" y="0"/>
                    <a:pt x="10725582" y="181782"/>
                    <a:pt x="10725582" y="406021"/>
                  </a:cubicBezTo>
                  <a:cubicBezTo>
                    <a:pt x="10725582" y="630260"/>
                    <a:pt x="10543800" y="812042"/>
                    <a:pt x="10319561" y="812042"/>
                  </a:cubicBezTo>
                  <a:cubicBezTo>
                    <a:pt x="10095322" y="812042"/>
                    <a:pt x="9913540" y="630260"/>
                    <a:pt x="9913540" y="406021"/>
                  </a:cubicBezTo>
                  <a:cubicBezTo>
                    <a:pt x="9913540" y="181782"/>
                    <a:pt x="10095322" y="0"/>
                    <a:pt x="10319561" y="0"/>
                  </a:cubicBezTo>
                  <a:close/>
                  <a:moveTo>
                    <a:pt x="9329747" y="0"/>
                  </a:moveTo>
                  <a:cubicBezTo>
                    <a:pt x="9553986" y="0"/>
                    <a:pt x="9735768" y="181782"/>
                    <a:pt x="9735768" y="406021"/>
                  </a:cubicBezTo>
                  <a:cubicBezTo>
                    <a:pt x="9735768" y="630260"/>
                    <a:pt x="9553986" y="812042"/>
                    <a:pt x="9329747" y="812042"/>
                  </a:cubicBezTo>
                  <a:cubicBezTo>
                    <a:pt x="9105508" y="812042"/>
                    <a:pt x="8923726" y="630260"/>
                    <a:pt x="8923726" y="406021"/>
                  </a:cubicBezTo>
                  <a:cubicBezTo>
                    <a:pt x="8923726" y="181782"/>
                    <a:pt x="9105508" y="0"/>
                    <a:pt x="9329747" y="0"/>
                  </a:cubicBezTo>
                  <a:close/>
                  <a:moveTo>
                    <a:pt x="8339933" y="0"/>
                  </a:moveTo>
                  <a:cubicBezTo>
                    <a:pt x="8564172" y="0"/>
                    <a:pt x="8745954" y="181782"/>
                    <a:pt x="8745954" y="406021"/>
                  </a:cubicBezTo>
                  <a:cubicBezTo>
                    <a:pt x="8745954" y="630260"/>
                    <a:pt x="8564172" y="812042"/>
                    <a:pt x="8339933" y="812042"/>
                  </a:cubicBezTo>
                  <a:cubicBezTo>
                    <a:pt x="8115694" y="812042"/>
                    <a:pt x="7933912" y="630260"/>
                    <a:pt x="7933912" y="406021"/>
                  </a:cubicBezTo>
                  <a:cubicBezTo>
                    <a:pt x="7933912" y="181782"/>
                    <a:pt x="8115694" y="0"/>
                    <a:pt x="8339933" y="0"/>
                  </a:cubicBezTo>
                  <a:close/>
                  <a:moveTo>
                    <a:pt x="7350119" y="0"/>
                  </a:moveTo>
                  <a:cubicBezTo>
                    <a:pt x="7574358" y="0"/>
                    <a:pt x="7756140" y="181782"/>
                    <a:pt x="7756140" y="406021"/>
                  </a:cubicBezTo>
                  <a:cubicBezTo>
                    <a:pt x="7756140" y="630260"/>
                    <a:pt x="7574358" y="812042"/>
                    <a:pt x="7350119" y="812042"/>
                  </a:cubicBezTo>
                  <a:cubicBezTo>
                    <a:pt x="7125880" y="812042"/>
                    <a:pt x="6944098" y="630260"/>
                    <a:pt x="6944098" y="406021"/>
                  </a:cubicBezTo>
                  <a:cubicBezTo>
                    <a:pt x="6944098" y="181782"/>
                    <a:pt x="7125880" y="0"/>
                    <a:pt x="7350119" y="0"/>
                  </a:cubicBezTo>
                  <a:close/>
                </a:path>
              </a:pathLst>
            </a:custGeom>
            <a:gradFill>
              <a:gsLst>
                <a:gs pos="0">
                  <a:srgbClr val="563607"/>
                </a:gs>
                <a:gs pos="100000">
                  <a:srgbClr val="AF6B3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等腰三角形 1">
            <a:hlinkClick r:id="rId7" action="ppaction://hlinksldjump"/>
            <a:extLst>
              <a:ext uri="{FF2B5EF4-FFF2-40B4-BE49-F238E27FC236}">
                <a16:creationId xmlns:a16="http://schemas.microsoft.com/office/drawing/2014/main" id="{C6ED67AD-FD79-F38E-5047-7C8A27AA06C6}"/>
              </a:ext>
            </a:extLst>
          </p:cNvPr>
          <p:cNvSpPr/>
          <p:nvPr/>
        </p:nvSpPr>
        <p:spPr>
          <a:xfrm rot="16200000">
            <a:off x="380189" y="385546"/>
            <a:ext cx="417690" cy="352944"/>
          </a:xfrm>
          <a:prstGeom prst="triangle">
            <a:avLst/>
          </a:prstGeom>
          <a:noFill/>
          <a:ln w="38100">
            <a:solidFill>
              <a:schemeClr val="bg1"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4A0B281-0F79-5E1B-287E-2F78C25B7379}"/>
              </a:ext>
            </a:extLst>
          </p:cNvPr>
          <p:cNvSpPr/>
          <p:nvPr/>
        </p:nvSpPr>
        <p:spPr>
          <a:xfrm>
            <a:off x="1597656" y="331512"/>
            <a:ext cx="461010" cy="461010"/>
          </a:xfrm>
          <a:prstGeom prst="rect">
            <a:avLst/>
          </a:prstGeom>
          <a:noFill/>
          <a:ln w="38100">
            <a:solidFill>
              <a:schemeClr val="bg1"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hlinkClick r:id="rId8" action="ppaction://hlinksldjump"/>
            <a:extLst>
              <a:ext uri="{FF2B5EF4-FFF2-40B4-BE49-F238E27FC236}">
                <a16:creationId xmlns:a16="http://schemas.microsoft.com/office/drawing/2014/main" id="{832BDD0C-150C-345F-082F-EA2423C5B95B}"/>
              </a:ext>
            </a:extLst>
          </p:cNvPr>
          <p:cNvSpPr/>
          <p:nvPr/>
        </p:nvSpPr>
        <p:spPr>
          <a:xfrm>
            <a:off x="1733140" y="466996"/>
            <a:ext cx="190041" cy="190041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CAA17DE-60A1-0DB8-2CB2-6DA358B63B88}"/>
              </a:ext>
            </a:extLst>
          </p:cNvPr>
          <p:cNvGrpSpPr/>
          <p:nvPr/>
        </p:nvGrpSpPr>
        <p:grpSpPr>
          <a:xfrm rot="2700000">
            <a:off x="2135968" y="3141746"/>
            <a:ext cx="373247" cy="373247"/>
            <a:chOff x="1559719" y="2274251"/>
            <a:chExt cx="569970" cy="56997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AD673E8E-810A-8750-565F-CF9539294649}"/>
                </a:ext>
              </a:extLst>
            </p:cNvPr>
            <p:cNvCxnSpPr/>
            <p:nvPr/>
          </p:nvCxnSpPr>
          <p:spPr>
            <a:xfrm>
              <a:off x="1559719" y="2274251"/>
              <a:ext cx="0" cy="569970"/>
            </a:xfrm>
            <a:prstGeom prst="line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B921049-BB8C-657D-354D-1368EFC4454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844704" y="2559236"/>
              <a:ext cx="0" cy="569970"/>
            </a:xfrm>
            <a:prstGeom prst="line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364CE3C-2913-2A91-9410-71D36271086F}"/>
              </a:ext>
            </a:extLst>
          </p:cNvPr>
          <p:cNvGrpSpPr/>
          <p:nvPr/>
        </p:nvGrpSpPr>
        <p:grpSpPr>
          <a:xfrm rot="13500000">
            <a:off x="11256238" y="3087659"/>
            <a:ext cx="373247" cy="373247"/>
            <a:chOff x="1559719" y="2274251"/>
            <a:chExt cx="569970" cy="569970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4F5137AC-62B4-A9ED-7EBB-BC5BD4B2F9FD}"/>
                </a:ext>
              </a:extLst>
            </p:cNvPr>
            <p:cNvCxnSpPr/>
            <p:nvPr/>
          </p:nvCxnSpPr>
          <p:spPr>
            <a:xfrm>
              <a:off x="1559719" y="2274251"/>
              <a:ext cx="0" cy="569970"/>
            </a:xfrm>
            <a:prstGeom prst="line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9D75A226-FCD2-EDC2-4E52-07B667647D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844704" y="2559236"/>
              <a:ext cx="0" cy="569970"/>
            </a:xfrm>
            <a:prstGeom prst="line">
              <a:avLst/>
            </a:prstGeom>
            <a:ln w="127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3AE8F05D-A56B-C1D3-3914-38C4D30DC000}"/>
              </a:ext>
            </a:extLst>
          </p:cNvPr>
          <p:cNvSpPr txBox="1"/>
          <p:nvPr/>
        </p:nvSpPr>
        <p:spPr>
          <a:xfrm>
            <a:off x="825825" y="1924794"/>
            <a:ext cx="95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54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文字文字</a:t>
            </a: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51B8052A-C691-E2A5-9CDC-3E176BD6B470}"/>
              </a:ext>
            </a:extLst>
          </p:cNvPr>
          <p:cNvSpPr/>
          <p:nvPr/>
        </p:nvSpPr>
        <p:spPr>
          <a:xfrm>
            <a:off x="520727" y="1928897"/>
            <a:ext cx="263242" cy="263242"/>
          </a:xfrm>
          <a:prstGeom prst="ellipse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9043460C-B08E-9C9E-F605-FCF75AEE9E0F}"/>
              </a:ext>
            </a:extLst>
          </p:cNvPr>
          <p:cNvSpPr/>
          <p:nvPr/>
        </p:nvSpPr>
        <p:spPr>
          <a:xfrm>
            <a:off x="608853" y="2022661"/>
            <a:ext cx="156653" cy="1566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BBB4ADF-D4A3-D993-F9A9-AD0280751756}"/>
              </a:ext>
            </a:extLst>
          </p:cNvPr>
          <p:cNvSpPr txBox="1"/>
          <p:nvPr/>
        </p:nvSpPr>
        <p:spPr>
          <a:xfrm>
            <a:off x="825825" y="2810033"/>
            <a:ext cx="95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1400" dirty="0">
                <a:solidFill>
                  <a:schemeClr val="bg1">
                    <a:alpha val="54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文字文字</a:t>
            </a: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67E1F2B9-D2F0-6088-9C8D-ACDF402AD172}"/>
              </a:ext>
            </a:extLst>
          </p:cNvPr>
          <p:cNvSpPr/>
          <p:nvPr/>
        </p:nvSpPr>
        <p:spPr>
          <a:xfrm>
            <a:off x="520727" y="2814136"/>
            <a:ext cx="263242" cy="263242"/>
          </a:xfrm>
          <a:prstGeom prst="ellipse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F810A66B-740D-E554-5DA3-823DA83AF140}"/>
              </a:ext>
            </a:extLst>
          </p:cNvPr>
          <p:cNvSpPr/>
          <p:nvPr/>
        </p:nvSpPr>
        <p:spPr>
          <a:xfrm>
            <a:off x="608853" y="2907900"/>
            <a:ext cx="156653" cy="1566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AF144E6B-CA58-56C3-0E37-484D92314A14}"/>
              </a:ext>
            </a:extLst>
          </p:cNvPr>
          <p:cNvSpPr txBox="1"/>
          <p:nvPr/>
        </p:nvSpPr>
        <p:spPr>
          <a:xfrm>
            <a:off x="825825" y="3695272"/>
            <a:ext cx="95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1400" dirty="0">
                <a:solidFill>
                  <a:schemeClr val="bg1">
                    <a:alpha val="54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文字文字</a:t>
            </a: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7CB01597-8056-0396-1CFA-6F289E416670}"/>
              </a:ext>
            </a:extLst>
          </p:cNvPr>
          <p:cNvSpPr/>
          <p:nvPr/>
        </p:nvSpPr>
        <p:spPr>
          <a:xfrm>
            <a:off x="520727" y="3699375"/>
            <a:ext cx="263242" cy="263242"/>
          </a:xfrm>
          <a:prstGeom prst="ellipse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35101E55-B80A-6A31-058F-2BFB8A7753C3}"/>
              </a:ext>
            </a:extLst>
          </p:cNvPr>
          <p:cNvSpPr/>
          <p:nvPr/>
        </p:nvSpPr>
        <p:spPr>
          <a:xfrm>
            <a:off x="608853" y="3793139"/>
            <a:ext cx="156653" cy="1566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A229C139-DA83-5973-4C2C-A242E28CD599}"/>
              </a:ext>
            </a:extLst>
          </p:cNvPr>
          <p:cNvSpPr txBox="1"/>
          <p:nvPr/>
        </p:nvSpPr>
        <p:spPr>
          <a:xfrm>
            <a:off x="825825" y="4580511"/>
            <a:ext cx="95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1400" dirty="0">
                <a:solidFill>
                  <a:schemeClr val="bg1">
                    <a:alpha val="54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文字文字</a:t>
            </a: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F6C55465-4489-3520-8734-A73241935E13}"/>
              </a:ext>
            </a:extLst>
          </p:cNvPr>
          <p:cNvSpPr/>
          <p:nvPr/>
        </p:nvSpPr>
        <p:spPr>
          <a:xfrm>
            <a:off x="520727" y="4584614"/>
            <a:ext cx="263242" cy="263242"/>
          </a:xfrm>
          <a:prstGeom prst="ellipse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5B6DE4B0-03B2-D355-705C-34078FCDA424}"/>
              </a:ext>
            </a:extLst>
          </p:cNvPr>
          <p:cNvSpPr/>
          <p:nvPr/>
        </p:nvSpPr>
        <p:spPr>
          <a:xfrm>
            <a:off x="608853" y="4678378"/>
            <a:ext cx="156653" cy="1566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CD2FDBD-D428-ECFB-731B-E14D6E271ADC}"/>
              </a:ext>
            </a:extLst>
          </p:cNvPr>
          <p:cNvSpPr txBox="1"/>
          <p:nvPr/>
        </p:nvSpPr>
        <p:spPr>
          <a:xfrm>
            <a:off x="10239703" y="199283"/>
            <a:ext cx="1651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alpha val="54000"/>
                  </a:schemeClr>
                </a:solidFill>
                <a:latin typeface="Segoe Script" panose="030B0504020000000003" pitchFamily="66" charset="0"/>
                <a:ea typeface="微软雅黑" panose="020B0503020204020204" pitchFamily="34" charset="-122"/>
              </a:rPr>
              <a:t>2023.9.24</a:t>
            </a:r>
            <a:endParaRPr lang="zh-CN" altLang="en-US" sz="1400" dirty="0">
              <a:solidFill>
                <a:schemeClr val="bg1">
                  <a:alpha val="54000"/>
                </a:schemeClr>
              </a:solidFill>
              <a:latin typeface="Segoe Script" panose="030B0504020000000003" pitchFamily="66" charset="0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49B8FBB-871C-AF81-10E7-C24F4439DB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96" y="1168780"/>
            <a:ext cx="850454" cy="850454"/>
          </a:xfrm>
          <a:prstGeom prst="rect">
            <a:avLst/>
          </a:prstGeom>
        </p:spPr>
      </p:pic>
      <p:sp>
        <p:nvSpPr>
          <p:cNvPr id="49" name="椭圆 48">
            <a:extLst>
              <a:ext uri="{FF2B5EF4-FFF2-40B4-BE49-F238E27FC236}">
                <a16:creationId xmlns:a16="http://schemas.microsoft.com/office/drawing/2014/main" id="{56C906BB-0618-F1F8-AB20-433867070E0B}"/>
              </a:ext>
            </a:extLst>
          </p:cNvPr>
          <p:cNvSpPr/>
          <p:nvPr/>
        </p:nvSpPr>
        <p:spPr>
          <a:xfrm>
            <a:off x="3606444" y="1308991"/>
            <a:ext cx="97040" cy="915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97310AA2-B57C-A5D5-62D0-F256A41DF614}"/>
              </a:ext>
            </a:extLst>
          </p:cNvPr>
          <p:cNvCxnSpPr>
            <a:cxnSpLocks/>
          </p:cNvCxnSpPr>
          <p:nvPr/>
        </p:nvCxnSpPr>
        <p:spPr>
          <a:xfrm>
            <a:off x="3642921" y="1192295"/>
            <a:ext cx="11925" cy="146855"/>
          </a:xfrm>
          <a:prstGeom prst="line">
            <a:avLst/>
          </a:prstGeom>
          <a:ln w="6350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9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>
            <a:extLst>
              <a:ext uri="{FF2B5EF4-FFF2-40B4-BE49-F238E27FC236}">
                <a16:creationId xmlns:a16="http://schemas.microsoft.com/office/drawing/2014/main" id="{826E605A-CA0E-3151-C267-5B13351BF93B}"/>
              </a:ext>
            </a:extLst>
          </p:cNvPr>
          <p:cNvSpPr/>
          <p:nvPr/>
        </p:nvSpPr>
        <p:spPr>
          <a:xfrm>
            <a:off x="4009921" y="1283084"/>
            <a:ext cx="97040" cy="915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53CF2E5A-86DF-4A2E-EA31-DEE04CEA5475}"/>
              </a:ext>
            </a:extLst>
          </p:cNvPr>
          <p:cNvCxnSpPr>
            <a:cxnSpLocks/>
          </p:cNvCxnSpPr>
          <p:nvPr/>
        </p:nvCxnSpPr>
        <p:spPr>
          <a:xfrm>
            <a:off x="4046398" y="1166388"/>
            <a:ext cx="11925" cy="146855"/>
          </a:xfrm>
          <a:prstGeom prst="line">
            <a:avLst/>
          </a:prstGeom>
          <a:ln w="6350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9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>
            <a:extLst>
              <a:ext uri="{FF2B5EF4-FFF2-40B4-BE49-F238E27FC236}">
                <a16:creationId xmlns:a16="http://schemas.microsoft.com/office/drawing/2014/main" id="{71F42D97-292E-A784-E0A7-38F66DBB1C12}"/>
              </a:ext>
            </a:extLst>
          </p:cNvPr>
          <p:cNvSpPr/>
          <p:nvPr/>
        </p:nvSpPr>
        <p:spPr>
          <a:xfrm>
            <a:off x="4413398" y="1257177"/>
            <a:ext cx="97040" cy="915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33FE3A0E-12DD-694E-B187-598BDEB2C7E7}"/>
              </a:ext>
            </a:extLst>
          </p:cNvPr>
          <p:cNvCxnSpPr>
            <a:cxnSpLocks/>
          </p:cNvCxnSpPr>
          <p:nvPr/>
        </p:nvCxnSpPr>
        <p:spPr>
          <a:xfrm>
            <a:off x="4449875" y="1140481"/>
            <a:ext cx="11925" cy="146855"/>
          </a:xfrm>
          <a:prstGeom prst="line">
            <a:avLst/>
          </a:prstGeom>
          <a:ln w="6350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9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47D07B79-1FD9-E43C-0560-511AC622ABD1}"/>
              </a:ext>
            </a:extLst>
          </p:cNvPr>
          <p:cNvSpPr/>
          <p:nvPr/>
        </p:nvSpPr>
        <p:spPr>
          <a:xfrm>
            <a:off x="4816875" y="1231270"/>
            <a:ext cx="97040" cy="915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C11A08EF-8F74-DD9D-377D-7848F8C81016}"/>
              </a:ext>
            </a:extLst>
          </p:cNvPr>
          <p:cNvCxnSpPr>
            <a:cxnSpLocks/>
          </p:cNvCxnSpPr>
          <p:nvPr/>
        </p:nvCxnSpPr>
        <p:spPr>
          <a:xfrm>
            <a:off x="4853352" y="1114574"/>
            <a:ext cx="11925" cy="146855"/>
          </a:xfrm>
          <a:prstGeom prst="line">
            <a:avLst/>
          </a:prstGeom>
          <a:ln w="6350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9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>
            <a:extLst>
              <a:ext uri="{FF2B5EF4-FFF2-40B4-BE49-F238E27FC236}">
                <a16:creationId xmlns:a16="http://schemas.microsoft.com/office/drawing/2014/main" id="{04001DEF-5D0B-82BB-49E7-B153D0CA7992}"/>
              </a:ext>
            </a:extLst>
          </p:cNvPr>
          <p:cNvSpPr/>
          <p:nvPr/>
        </p:nvSpPr>
        <p:spPr>
          <a:xfrm>
            <a:off x="5220352" y="1205363"/>
            <a:ext cx="97040" cy="915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458A904C-9625-9D0B-3BA3-498BEBD34BBD}"/>
              </a:ext>
            </a:extLst>
          </p:cNvPr>
          <p:cNvCxnSpPr>
            <a:cxnSpLocks/>
          </p:cNvCxnSpPr>
          <p:nvPr/>
        </p:nvCxnSpPr>
        <p:spPr>
          <a:xfrm>
            <a:off x="5256829" y="1088667"/>
            <a:ext cx="11925" cy="146855"/>
          </a:xfrm>
          <a:prstGeom prst="line">
            <a:avLst/>
          </a:prstGeom>
          <a:ln w="6350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9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>
            <a:extLst>
              <a:ext uri="{FF2B5EF4-FFF2-40B4-BE49-F238E27FC236}">
                <a16:creationId xmlns:a16="http://schemas.microsoft.com/office/drawing/2014/main" id="{3E25FACB-9460-F105-FC82-52548198D951}"/>
              </a:ext>
            </a:extLst>
          </p:cNvPr>
          <p:cNvSpPr/>
          <p:nvPr/>
        </p:nvSpPr>
        <p:spPr>
          <a:xfrm>
            <a:off x="5623829" y="1179456"/>
            <a:ext cx="97040" cy="915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75989CAA-D411-C29A-E51F-E9894F70A976}"/>
              </a:ext>
            </a:extLst>
          </p:cNvPr>
          <p:cNvCxnSpPr>
            <a:cxnSpLocks/>
          </p:cNvCxnSpPr>
          <p:nvPr/>
        </p:nvCxnSpPr>
        <p:spPr>
          <a:xfrm>
            <a:off x="5660306" y="1062760"/>
            <a:ext cx="11925" cy="146855"/>
          </a:xfrm>
          <a:prstGeom prst="line">
            <a:avLst/>
          </a:prstGeom>
          <a:ln w="6350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9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4F4FE93-A6CF-1910-4C9E-FDD21EA8AB1A}"/>
              </a:ext>
            </a:extLst>
          </p:cNvPr>
          <p:cNvCxnSpPr>
            <a:cxnSpLocks/>
          </p:cNvCxnSpPr>
          <p:nvPr/>
        </p:nvCxnSpPr>
        <p:spPr>
          <a:xfrm flipH="1">
            <a:off x="-173805" y="7292340"/>
            <a:ext cx="1245800" cy="2360700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379E161E-23BD-3246-5CB4-1888198B7130}"/>
              </a:ext>
            </a:extLst>
          </p:cNvPr>
          <p:cNvCxnSpPr>
            <a:cxnSpLocks/>
          </p:cNvCxnSpPr>
          <p:nvPr/>
        </p:nvCxnSpPr>
        <p:spPr>
          <a:xfrm flipH="1">
            <a:off x="8141213" y="7794946"/>
            <a:ext cx="1245800" cy="2360700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9085B029-5BEE-EA15-E6AD-FF04D0D1EAA4}"/>
              </a:ext>
            </a:extLst>
          </p:cNvPr>
          <p:cNvCxnSpPr>
            <a:cxnSpLocks/>
          </p:cNvCxnSpPr>
          <p:nvPr/>
        </p:nvCxnSpPr>
        <p:spPr>
          <a:xfrm flipH="1">
            <a:off x="6621780" y="7072493"/>
            <a:ext cx="438992" cy="837067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CD5A6F6E-40D6-8CD2-CB91-EAF54D7292F9}"/>
              </a:ext>
            </a:extLst>
          </p:cNvPr>
          <p:cNvCxnSpPr>
            <a:cxnSpLocks/>
          </p:cNvCxnSpPr>
          <p:nvPr/>
        </p:nvCxnSpPr>
        <p:spPr>
          <a:xfrm flipH="1">
            <a:off x="-343419" y="1877365"/>
            <a:ext cx="438992" cy="837067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74494F1E-EFA2-3875-47DF-626BBF570CD0}"/>
              </a:ext>
            </a:extLst>
          </p:cNvPr>
          <p:cNvCxnSpPr>
            <a:cxnSpLocks/>
          </p:cNvCxnSpPr>
          <p:nvPr/>
        </p:nvCxnSpPr>
        <p:spPr>
          <a:xfrm flipH="1">
            <a:off x="-843934" y="3472546"/>
            <a:ext cx="800593" cy="1460425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DF5C116F-C939-7DEE-BE08-75F7320F0607}"/>
              </a:ext>
            </a:extLst>
          </p:cNvPr>
          <p:cNvCxnSpPr>
            <a:cxnSpLocks/>
          </p:cNvCxnSpPr>
          <p:nvPr/>
        </p:nvCxnSpPr>
        <p:spPr>
          <a:xfrm flipH="1">
            <a:off x="9887172" y="7074029"/>
            <a:ext cx="800593" cy="1460425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452D7B14-4E8D-C404-2BBF-D46A42CC55A8}"/>
              </a:ext>
            </a:extLst>
          </p:cNvPr>
          <p:cNvCxnSpPr>
            <a:cxnSpLocks/>
          </p:cNvCxnSpPr>
          <p:nvPr/>
        </p:nvCxnSpPr>
        <p:spPr>
          <a:xfrm flipH="1">
            <a:off x="3606444" y="6919165"/>
            <a:ext cx="800593" cy="1460425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D90CCF89-150A-A32E-5AAF-B70909565A95}"/>
              </a:ext>
            </a:extLst>
          </p:cNvPr>
          <p:cNvCxnSpPr>
            <a:cxnSpLocks/>
          </p:cNvCxnSpPr>
          <p:nvPr/>
        </p:nvCxnSpPr>
        <p:spPr>
          <a:xfrm flipH="1">
            <a:off x="2682101" y="8975296"/>
            <a:ext cx="800593" cy="1460425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4CB218A6-14F5-CB91-40BD-536ED8295C37}"/>
              </a:ext>
            </a:extLst>
          </p:cNvPr>
          <p:cNvCxnSpPr>
            <a:cxnSpLocks/>
          </p:cNvCxnSpPr>
          <p:nvPr/>
        </p:nvCxnSpPr>
        <p:spPr>
          <a:xfrm flipH="1">
            <a:off x="28908" y="8332605"/>
            <a:ext cx="800593" cy="1460425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093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  <p:sndAc>
          <p:stSnd>
            <p:snd r:embed="rId3" name="切页.wav"/>
          </p:stSnd>
        </p:sndAc>
      </p:transition>
    </mc:Choice>
    <mc:Fallback>
      <p:transition spd="slow">
        <p:fade/>
        <p:sndAc>
          <p:stSnd>
            <p:snd r:embed="rId3" name="切页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026 0.00046 C -0.00169 0.00023 -0.00312 1.11111E-6 -0.00455 0.00046 C -0.00559 0.00092 -0.00651 0.00185 -0.00742 0.00255 L -0.00846 0.00324 L -0.01237 0.00602 C -0.01302 0.00671 -0.01367 0.00717 -0.01432 0.00787 C -0.01458 0.0081 -0.01497 0.00833 -0.01523 0.0088 C -0.01614 0.01018 -0.01757 0.01319 -0.01823 0.01481 C -0.01849 0.01551 -0.01875 0.01597 -0.01901 0.0169 C -0.01914 0.01736 -0.01927 0.01805 -0.0194 0.01852 C -0.01966 0.01921 -0.01992 0.01991 -0.02018 0.0206 C -0.02031 0.0213 -0.02044 0.02199 -0.02057 0.02268 C -0.0207 0.02361 -0.02096 0.0243 -0.02109 0.02523 C -0.02135 0.02616 -0.02174 0.02685 -0.02187 0.02801 L -0.02226 0.02963 C -0.02252 0.03148 -0.02278 0.0338 -0.02265 0.03565 C -0.02265 0.03866 -0.02265 0.04167 -0.02226 0.04467 C -0.02213 0.04653 -0.0207 0.04884 -0.02018 0.05046 C -0.01783 0.05648 -0.02356 0.04653 -0.01588 0.0581 C -0.01549 0.0588 -0.01523 0.05972 -0.01471 0.05995 C -0.01419 0.06018 -0.01367 0.06018 -0.01315 0.06065 C -0.0125 0.06111 -0.01184 0.0618 -0.01119 0.06227 C -0.00898 0.06389 -0.00885 0.06366 -0.0069 0.06412 C -0.00325 0.06389 0.00039 0.06389 0.00404 0.06342 C 0.00508 0.06319 0.00586 0.0625 0.00677 0.06204 C 0.0073 0.06157 0.00782 0.06111 0.00834 0.06088 C 0.00873 0.06065 0.00912 0.06042 0.00951 0.06018 C 0.0099 0.05949 0.01029 0.05903 0.01068 0.05856 C 0.01198 0.05694 0.01302 0.05671 0.01381 0.05393 C 0.01407 0.05301 0.01433 0.05208 0.01459 0.05116 C 0.01498 0.05046 0.01537 0.04977 0.01563 0.04907 C 0.01615 0.04792 0.01654 0.04676 0.01693 0.0456 C 0.01797 0.04282 0.01862 0.03958 0.01927 0.03657 C 0.0198 0.03009 0.01914 0.03819 0.01993 0.03171 C 0.02006 0.03102 0.02006 0.03009 0.02019 0.0294 C 0.01993 0.02616 0.02006 0.02292 0.01967 0.01991 C 0.01927 0.01551 0.01888 0.01481 0.01771 0.01227 C 0.01771 0.0118 0.01771 0.01134 0.01758 0.01088 C 0.01745 0.01065 0.01719 0.01042 0.01693 0.01018 C 0.0168 0.00995 0.01667 0.00949 0.01641 0.00926 C 0.01342 0.00463 0.01589 0.00856 0.01185 0.0044 C 0.01068 0.00301 0.01133 0.00347 0.01016 0.00301 C 0.00925 0.00185 0.00925 0.00208 0.00782 0.00116 C 0.00717 0.00092 0.00664 0.00092 0.00599 0.00092 C 0.00573 0.00069 0.00534 0.00046 0.00508 0.00046 L -0.00026 0.00023 Z " pathEditMode="relative" rAng="0" ptsTypes="AAAAAAAAAAAAAAAAAAAAAAAAAAAAAAAAAAAAAAAAAAAAAAA">
                                      <p:cBhvr>
                                        <p:cTn id="6" dur="20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31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0024 L 0.00105 -0.00024 C 0.00026 -0.00024 -0.00065 -0.00047 -0.0013 -0.00024 C -0.00156 -0.00024 -0.00182 3.7037E-6 -0.00195 0.00023 C -0.00208 0.00069 -0.00273 0.00208 -0.00286 0.00277 C -0.00338 0.00463 -0.00286 0.00301 -0.00325 0.00439 C -0.00325 0.00717 -0.00325 0.00995 -0.00325 0.0125 C -0.00325 0.01273 -0.00312 0.01296 -0.00312 0.01319 C -0.00312 0.01342 -0.00312 0.01365 -0.00299 0.01389 C -0.00286 0.01435 -0.00234 0.01458 -0.00208 0.01481 C -0.0013 0.01597 -0.00195 0.01504 -0.0013 0.01551 C -0.00104 0.01574 -0.00091 0.0162 -0.00052 0.0162 L 0.00026 0.01643 C 0.00039 0.01643 0.00052 0.01666 0.00065 0.01666 C 0.00157 0.01736 0.00144 0.01689 0.003 0.01643 C 0.00365 0.01551 0.00326 0.0162 0.00365 0.01504 C 0.00378 0.01481 0.00404 0.01435 0.00417 0.01412 C 0.00443 0.01319 0.00443 0.01296 0.00482 0.0118 C 0.00495 0.01157 0.00508 0.01111 0.00521 0.01088 C 0.00547 0.00833 0.00495 0.0118 0.0056 0.00926 C 0.0056 0.00879 0.0056 0.00856 0.00573 0.0081 C 0.0056 0.00671 0.00573 0.00509 0.0056 0.0037 C 0.00547 0.00301 0.00521 0.00254 0.00495 0.00231 C 0.00482 0.00208 0.00456 0.00208 0.00443 0.00185 C 0.00378 0.00115 0.00157 3.7037E-6 0.00105 -0.00024 Z " pathEditMode="relative" ptsTypes="AAAAAAAAAAAAAAAAAAAAAAAAA">
                                      <p:cBhvr>
                                        <p:cTn id="10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3.33333E-6 L 0.48919 -1.57894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53" y="-7895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1022E-16 -4.81481E-6 L 0.48919 -1.57893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53" y="-789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29167E-6 3.7037E-7 L 0.48919 -1.57894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53" y="-789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0.4892 -1.57893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53" y="-7893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875E-6 -1.48148E-6 L 0.48919 -1.57893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53" y="-7893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11022E-16 -2.96296E-6 L 0.48919 -1.57893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53" y="-7895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2.22222E-6 L 0.48919 -1.57894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53" y="-7895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1692 0.01342 L 0.47227 -1.56551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53" y="-7895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1693 0.01342 L 0.47226 -1.56551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53" y="-7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E1CCEB7-50BD-4027-EF04-94838AF7EE33}"/>
              </a:ext>
            </a:extLst>
          </p:cNvPr>
          <p:cNvSpPr/>
          <p:nvPr/>
        </p:nvSpPr>
        <p:spPr>
          <a:xfrm>
            <a:off x="644518" y="1189938"/>
            <a:ext cx="2520000" cy="504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3000"/>
                  <a:lumOff val="57000"/>
                </a:schemeClr>
              </a:gs>
              <a:gs pos="21000">
                <a:srgbClr val="D7D5CE"/>
              </a:gs>
              <a:gs pos="100000">
                <a:srgbClr val="D7D5C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465545-2B88-C60E-E8D2-21C3D00BCF03}"/>
              </a:ext>
            </a:extLst>
          </p:cNvPr>
          <p:cNvSpPr txBox="1"/>
          <p:nvPr/>
        </p:nvSpPr>
        <p:spPr>
          <a:xfrm>
            <a:off x="1041465" y="1260914"/>
            <a:ext cx="31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  <a:cs typeface="+mn-cs"/>
              </a:rPr>
              <a:t>LEMENT</a:t>
            </a:r>
            <a:endParaRPr kumimoji="0" lang="zh-CN" alt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舒体" panose="02010601030101010101" pitchFamily="2" charset="-122"/>
              <a:ea typeface="方正舒体" panose="02010601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0BF73B-CEA1-3A24-2BAD-7278ACEF40C5}"/>
              </a:ext>
            </a:extLst>
          </p:cNvPr>
          <p:cNvSpPr txBox="1"/>
          <p:nvPr/>
        </p:nvSpPr>
        <p:spPr>
          <a:xfrm>
            <a:off x="644518" y="1133986"/>
            <a:ext cx="4784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舒体" panose="02010601030101010101" pitchFamily="2" charset="-122"/>
                <a:ea typeface="方正舒体" panose="02010601030101010101" pitchFamily="2" charset="-122"/>
                <a:cs typeface="+mn-cs"/>
              </a:rPr>
              <a:t>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09B7F1-89A4-49E2-3AA1-AC0BF17FCC2F}"/>
              </a:ext>
            </a:extLst>
          </p:cNvPr>
          <p:cNvSpPr txBox="1"/>
          <p:nvPr/>
        </p:nvSpPr>
        <p:spPr>
          <a:xfrm>
            <a:off x="672727" y="2714842"/>
            <a:ext cx="307777" cy="15294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41000"/>
                  </a:prstClr>
                </a:solidFill>
                <a:effectLst/>
                <a:uLnTx/>
                <a:uFillTx/>
                <a:latin typeface="Yu Gothic UI Semilight" panose="020B0400000000000000" pitchFamily="34" charset="-128"/>
                <a:ea typeface="Yu Gothic UI Semilight" panose="020B0400000000000000" pitchFamily="34" charset="-128"/>
                <a:cs typeface="+mn-cs"/>
              </a:rPr>
              <a:t>FOR ALL TIMES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41000"/>
                </a:prstClr>
              </a:solidFill>
              <a:effectLst/>
              <a:uLnTx/>
              <a:uFillTx/>
              <a:latin typeface="Yu Gothic UI Semilight" panose="020B0400000000000000" pitchFamily="34" charset="-128"/>
              <a:ea typeface="Yu Gothic UI Semilight" panose="020B0400000000000000" pitchFamily="34" charset="-128"/>
              <a:cs typeface="+mn-cs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BC783C4-33A8-AF8C-594B-87BFB8E1BECA}"/>
              </a:ext>
            </a:extLst>
          </p:cNvPr>
          <p:cNvCxnSpPr>
            <a:cxnSpLocks/>
          </p:cNvCxnSpPr>
          <p:nvPr/>
        </p:nvCxnSpPr>
        <p:spPr>
          <a:xfrm flipV="1">
            <a:off x="826770" y="1737360"/>
            <a:ext cx="0" cy="899160"/>
          </a:xfrm>
          <a:prstGeom prst="line">
            <a:avLst/>
          </a:prstGeom>
          <a:ln w="3175">
            <a:solidFill>
              <a:schemeClr val="tx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DDC8023-02AF-D662-123D-4E6C6D4A3B3E}"/>
              </a:ext>
            </a:extLst>
          </p:cNvPr>
          <p:cNvCxnSpPr>
            <a:cxnSpLocks/>
          </p:cNvCxnSpPr>
          <p:nvPr/>
        </p:nvCxnSpPr>
        <p:spPr>
          <a:xfrm flipV="1">
            <a:off x="826770" y="4293870"/>
            <a:ext cx="0" cy="472440"/>
          </a:xfrm>
          <a:prstGeom prst="line">
            <a:avLst/>
          </a:prstGeom>
          <a:ln w="3175">
            <a:solidFill>
              <a:schemeClr val="tx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免费 沙漠 素材图片">
            <a:extLst>
              <a:ext uri="{FF2B5EF4-FFF2-40B4-BE49-F238E27FC236}">
                <a16:creationId xmlns:a16="http://schemas.microsoft.com/office/drawing/2014/main" id="{5A95FACE-683E-6106-6ABD-154BF4AB6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419"/>
                    </a14:imgEffect>
                    <a14:imgEffect>
                      <a14:saturation sa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99"/>
          <a:stretch/>
        </p:blipFill>
        <p:spPr bwMode="auto">
          <a:xfrm>
            <a:off x="1010771" y="1581151"/>
            <a:ext cx="2151379" cy="318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F4A2A8F-057D-05D5-0956-A1B38BA2CCEA}"/>
              </a:ext>
            </a:extLst>
          </p:cNvPr>
          <p:cNvSpPr txBox="1"/>
          <p:nvPr/>
        </p:nvSpPr>
        <p:spPr>
          <a:xfrm>
            <a:off x="1383568" y="4499096"/>
            <a:ext cx="1508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Ink Free" panose="03080402000500000000" pitchFamily="66" charset="0"/>
                <a:ea typeface="等线" panose="02010600030101010101" pitchFamily="2" charset="-122"/>
                <a:cs typeface="+mn-cs"/>
              </a:rPr>
              <a:t>Neva</a:t>
            </a:r>
            <a:endParaRPr kumimoji="0" lang="zh-CN" altLang="en-US" sz="3600" b="0" i="1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Ink Free" panose="03080402000500000000" pitchFamily="66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191F83-6D01-6E18-A622-13225B52B99A}"/>
              </a:ext>
            </a:extLst>
          </p:cNvPr>
          <p:cNvSpPr txBox="1"/>
          <p:nvPr/>
        </p:nvSpPr>
        <p:spPr>
          <a:xfrm>
            <a:off x="699968" y="4822262"/>
            <a:ext cx="129266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深蓝之星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1DD987E-91ED-8007-A627-AB6447B108EA}"/>
              </a:ext>
            </a:extLst>
          </p:cNvPr>
          <p:cNvSpPr txBox="1"/>
          <p:nvPr/>
        </p:nvSpPr>
        <p:spPr>
          <a:xfrm>
            <a:off x="699968" y="5140170"/>
            <a:ext cx="850702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文字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新宋体" panose="02010609030101010101" pitchFamily="49" charset="-122"/>
              <a:ea typeface="新宋体" panose="02010609030101010101" pitchFamily="49" charset="-122"/>
              <a:cs typeface="+mn-cs"/>
            </a:endParaRPr>
          </a:p>
        </p:txBody>
      </p:sp>
      <p:sp>
        <p:nvSpPr>
          <p:cNvPr id="19" name="星形: 四角 18">
            <a:extLst>
              <a:ext uri="{FF2B5EF4-FFF2-40B4-BE49-F238E27FC236}">
                <a16:creationId xmlns:a16="http://schemas.microsoft.com/office/drawing/2014/main" id="{B9B50D35-A92A-322C-837C-23A847B9E68B}"/>
              </a:ext>
            </a:extLst>
          </p:cNvPr>
          <p:cNvSpPr/>
          <p:nvPr/>
        </p:nvSpPr>
        <p:spPr>
          <a:xfrm>
            <a:off x="775742" y="4721056"/>
            <a:ext cx="108000" cy="108000"/>
          </a:xfrm>
          <a:prstGeom prst="star4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655B7C-B6DD-6552-9FBB-D7F877748C94}"/>
              </a:ext>
            </a:extLst>
          </p:cNvPr>
          <p:cNvSpPr/>
          <p:nvPr/>
        </p:nvSpPr>
        <p:spPr>
          <a:xfrm>
            <a:off x="775742" y="5487021"/>
            <a:ext cx="1216888" cy="1905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alpha val="40000"/>
                </a:schemeClr>
              </a:gs>
              <a:gs pos="100000">
                <a:srgbClr val="D7D5C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A389139-F6A6-7754-5605-09591384FCA1}"/>
              </a:ext>
            </a:extLst>
          </p:cNvPr>
          <p:cNvSpPr txBox="1"/>
          <p:nvPr/>
        </p:nvSpPr>
        <p:spPr>
          <a:xfrm>
            <a:off x="882438" y="5441808"/>
            <a:ext cx="85070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b="1" dirty="0">
                <a:solidFill>
                  <a:srgbClr val="ED7D31">
                    <a:lumMod val="75000"/>
                  </a:srgb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文字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新宋体" panose="02010609030101010101" pitchFamily="49" charset="-122"/>
              <a:ea typeface="新宋体" panose="02010609030101010101" pitchFamily="49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E898473-C570-90B3-AFBD-BA0CA12AA835}"/>
              </a:ext>
            </a:extLst>
          </p:cNvPr>
          <p:cNvSpPr/>
          <p:nvPr/>
        </p:nvSpPr>
        <p:spPr>
          <a:xfrm>
            <a:off x="811212" y="5509502"/>
            <a:ext cx="142452" cy="14245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56" name="等腰三角形 1055">
            <a:hlinkClick r:id="rId6" action="ppaction://hlinksldjump"/>
            <a:extLst>
              <a:ext uri="{FF2B5EF4-FFF2-40B4-BE49-F238E27FC236}">
                <a16:creationId xmlns:a16="http://schemas.microsoft.com/office/drawing/2014/main" id="{7D19F95A-C7F2-7CD3-A9DD-202CF81742A3}"/>
              </a:ext>
            </a:extLst>
          </p:cNvPr>
          <p:cNvSpPr/>
          <p:nvPr/>
        </p:nvSpPr>
        <p:spPr>
          <a:xfrm rot="16200000">
            <a:off x="380189" y="385546"/>
            <a:ext cx="417690" cy="352944"/>
          </a:xfrm>
          <a:prstGeom prst="triangle">
            <a:avLst/>
          </a:prstGeom>
          <a:noFill/>
          <a:ln w="38100">
            <a:solidFill>
              <a:schemeClr val="bg1"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57" name="矩形 1056">
            <a:extLst>
              <a:ext uri="{FF2B5EF4-FFF2-40B4-BE49-F238E27FC236}">
                <a16:creationId xmlns:a16="http://schemas.microsoft.com/office/drawing/2014/main" id="{BFE8A839-2D99-A136-BEA5-A3281D646053}"/>
              </a:ext>
            </a:extLst>
          </p:cNvPr>
          <p:cNvSpPr/>
          <p:nvPr/>
        </p:nvSpPr>
        <p:spPr>
          <a:xfrm>
            <a:off x="1597656" y="331512"/>
            <a:ext cx="461010" cy="461010"/>
          </a:xfrm>
          <a:prstGeom prst="rect">
            <a:avLst/>
          </a:prstGeom>
          <a:noFill/>
          <a:ln w="38100">
            <a:solidFill>
              <a:schemeClr val="bg1"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58" name="矩形 1057">
            <a:hlinkClick r:id="rId7" action="ppaction://hlinksldjump"/>
            <a:extLst>
              <a:ext uri="{FF2B5EF4-FFF2-40B4-BE49-F238E27FC236}">
                <a16:creationId xmlns:a16="http://schemas.microsoft.com/office/drawing/2014/main" id="{2F7A724D-7D44-79BE-3AA6-C321C887CF6A}"/>
              </a:ext>
            </a:extLst>
          </p:cNvPr>
          <p:cNvSpPr/>
          <p:nvPr/>
        </p:nvSpPr>
        <p:spPr>
          <a:xfrm>
            <a:off x="1733140" y="466996"/>
            <a:ext cx="190041" cy="190041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7A0A62-B4BF-28FB-5DF7-710E0D9519F0}"/>
              </a:ext>
            </a:extLst>
          </p:cNvPr>
          <p:cNvSpPr txBox="1"/>
          <p:nvPr/>
        </p:nvSpPr>
        <p:spPr>
          <a:xfrm>
            <a:off x="10239703" y="199283"/>
            <a:ext cx="1651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4000"/>
                  </a:prstClr>
                </a:solidFill>
                <a:effectLst/>
                <a:uLnTx/>
                <a:uFillTx/>
                <a:latin typeface="Segoe Script" panose="030B0504020000000003" pitchFamily="66" charset="0"/>
                <a:ea typeface="微软雅黑" panose="020B0503020204020204" pitchFamily="34" charset="-122"/>
                <a:cs typeface="+mn-cs"/>
              </a:rPr>
              <a:t>2023.9.24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4000"/>
                </a:prstClr>
              </a:solidFill>
              <a:effectLst/>
              <a:uLnTx/>
              <a:uFillTx/>
              <a:latin typeface="Segoe Script" panose="030B0504020000000003" pitchFamily="66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25B64D-0D3B-7625-8D33-3F1E23011157}"/>
              </a:ext>
            </a:extLst>
          </p:cNvPr>
          <p:cNvSpPr/>
          <p:nvPr/>
        </p:nvSpPr>
        <p:spPr>
          <a:xfrm>
            <a:off x="660076" y="1189938"/>
            <a:ext cx="2520000" cy="504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21000">
                <a:srgbClr val="D7D5CE"/>
              </a:gs>
              <a:gs pos="100000">
                <a:srgbClr val="D7D5C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1A601B-8ECB-54CD-42E2-8D2E2FDE8984}"/>
              </a:ext>
            </a:extLst>
          </p:cNvPr>
          <p:cNvSpPr txBox="1"/>
          <p:nvPr/>
        </p:nvSpPr>
        <p:spPr>
          <a:xfrm>
            <a:off x="1057023" y="1260914"/>
            <a:ext cx="31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方正舒体" panose="02010601030101010101" pitchFamily="2" charset="-122"/>
                <a:ea typeface="方正舒体" panose="02010601030101010101" pitchFamily="2" charset="-122"/>
              </a:rPr>
              <a:t>LEMENT</a:t>
            </a:r>
            <a:endParaRPr lang="zh-CN" altLang="en-US" b="1" i="1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163F43-C4F9-F991-FF0B-BF2627C650F9}"/>
              </a:ext>
            </a:extLst>
          </p:cNvPr>
          <p:cNvSpPr txBox="1"/>
          <p:nvPr/>
        </p:nvSpPr>
        <p:spPr>
          <a:xfrm>
            <a:off x="660076" y="1133986"/>
            <a:ext cx="4784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方正舒体" panose="02010601030101010101" pitchFamily="2" charset="-122"/>
                <a:ea typeface="方正舒体" panose="02010601030101010101" pitchFamily="2" charset="-122"/>
              </a:rPr>
              <a:t>E</a:t>
            </a:r>
            <a:endParaRPr lang="zh-CN" altLang="en-US" sz="40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21E485-D9D2-C371-7D67-4112D1D75183}"/>
              </a:ext>
            </a:extLst>
          </p:cNvPr>
          <p:cNvSpPr txBox="1"/>
          <p:nvPr/>
        </p:nvSpPr>
        <p:spPr>
          <a:xfrm>
            <a:off x="688285" y="2714842"/>
            <a:ext cx="307777" cy="15294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800" dirty="0">
                <a:solidFill>
                  <a:schemeClr val="tx1">
                    <a:alpha val="41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FOR ALL TIMES</a:t>
            </a:r>
            <a:endParaRPr lang="zh-CN" altLang="en-US" sz="800" dirty="0">
              <a:solidFill>
                <a:schemeClr val="tx1">
                  <a:alpha val="41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3E00FA5-33DE-7831-6A5B-B891BDC9502A}"/>
              </a:ext>
            </a:extLst>
          </p:cNvPr>
          <p:cNvCxnSpPr>
            <a:cxnSpLocks/>
          </p:cNvCxnSpPr>
          <p:nvPr/>
        </p:nvCxnSpPr>
        <p:spPr>
          <a:xfrm flipV="1">
            <a:off x="842328" y="1737360"/>
            <a:ext cx="0" cy="899160"/>
          </a:xfrm>
          <a:prstGeom prst="line">
            <a:avLst/>
          </a:prstGeom>
          <a:ln w="3175">
            <a:solidFill>
              <a:schemeClr val="tx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AD7DC10-6A3D-A1E5-587D-77D6234D5860}"/>
              </a:ext>
            </a:extLst>
          </p:cNvPr>
          <p:cNvCxnSpPr>
            <a:cxnSpLocks/>
          </p:cNvCxnSpPr>
          <p:nvPr/>
        </p:nvCxnSpPr>
        <p:spPr>
          <a:xfrm flipV="1">
            <a:off x="842328" y="4293870"/>
            <a:ext cx="0" cy="472440"/>
          </a:xfrm>
          <a:prstGeom prst="line">
            <a:avLst/>
          </a:prstGeom>
          <a:ln w="3175">
            <a:solidFill>
              <a:schemeClr val="tx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免费 沙漠 素材图片">
            <a:extLst>
              <a:ext uri="{FF2B5EF4-FFF2-40B4-BE49-F238E27FC236}">
                <a16:creationId xmlns:a16="http://schemas.microsoft.com/office/drawing/2014/main" id="{1DF44A5F-7FF8-CFD7-AD1D-48DFC6C1F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419"/>
                    </a14:imgEffect>
                    <a14:imgEffect>
                      <a14:saturation sa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99"/>
          <a:stretch/>
        </p:blipFill>
        <p:spPr bwMode="auto">
          <a:xfrm>
            <a:off x="1035952" y="1581151"/>
            <a:ext cx="2151379" cy="3185159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0D8BB98-4BAB-8A87-F2B0-47DA1CDB2AF4}"/>
              </a:ext>
            </a:extLst>
          </p:cNvPr>
          <p:cNvSpPr txBox="1"/>
          <p:nvPr/>
        </p:nvSpPr>
        <p:spPr>
          <a:xfrm>
            <a:off x="1399126" y="4499096"/>
            <a:ext cx="1508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Neva</a:t>
            </a:r>
            <a:endParaRPr lang="zh-CN" altLang="en-US" sz="3600" i="1" dirty="0">
              <a:solidFill>
                <a:schemeClr val="accent2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2878D1-EC85-711E-B871-CB8A44402771}"/>
              </a:ext>
            </a:extLst>
          </p:cNvPr>
          <p:cNvSpPr txBox="1"/>
          <p:nvPr/>
        </p:nvSpPr>
        <p:spPr>
          <a:xfrm>
            <a:off x="715526" y="4822262"/>
            <a:ext cx="129266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latin typeface="新宋体" panose="02010609030101010101" pitchFamily="49" charset="-122"/>
                <a:ea typeface="新宋体" panose="02010609030101010101" pitchFamily="49" charset="-122"/>
              </a:rPr>
              <a:t>深蓝之星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C5D1E31-8703-2243-1CAF-493C46FB073D}"/>
              </a:ext>
            </a:extLst>
          </p:cNvPr>
          <p:cNvSpPr txBox="1"/>
          <p:nvPr/>
        </p:nvSpPr>
        <p:spPr>
          <a:xfrm>
            <a:off x="715526" y="5140170"/>
            <a:ext cx="850702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文字</a:t>
            </a:r>
          </a:p>
        </p:txBody>
      </p:sp>
      <p:sp>
        <p:nvSpPr>
          <p:cNvPr id="26" name="星形: 四角 25">
            <a:extLst>
              <a:ext uri="{FF2B5EF4-FFF2-40B4-BE49-F238E27FC236}">
                <a16:creationId xmlns:a16="http://schemas.microsoft.com/office/drawing/2014/main" id="{23EF5431-D389-889B-821A-CFED16B6701B}"/>
              </a:ext>
            </a:extLst>
          </p:cNvPr>
          <p:cNvSpPr/>
          <p:nvPr/>
        </p:nvSpPr>
        <p:spPr>
          <a:xfrm>
            <a:off x="791300" y="4721056"/>
            <a:ext cx="108000" cy="108000"/>
          </a:xfrm>
          <a:prstGeom prst="star4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D13D2FD-E6C0-170D-0D79-3BF72732EE76}"/>
              </a:ext>
            </a:extLst>
          </p:cNvPr>
          <p:cNvSpPr/>
          <p:nvPr/>
        </p:nvSpPr>
        <p:spPr>
          <a:xfrm>
            <a:off x="791300" y="5487021"/>
            <a:ext cx="1216888" cy="1905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alpha val="40000"/>
                </a:schemeClr>
              </a:gs>
              <a:gs pos="100000">
                <a:srgbClr val="D7D5C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6FC2326-BB11-7C47-2639-52B97BC0AFA0}"/>
              </a:ext>
            </a:extLst>
          </p:cNvPr>
          <p:cNvSpPr txBox="1"/>
          <p:nvPr/>
        </p:nvSpPr>
        <p:spPr>
          <a:xfrm>
            <a:off x="897996" y="5441808"/>
            <a:ext cx="85070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100" b="1" dirty="0">
                <a:solidFill>
                  <a:schemeClr val="accent2">
                    <a:lumMod val="7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文字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4DCA7D9-1387-3486-3189-8BC92BA994D5}"/>
              </a:ext>
            </a:extLst>
          </p:cNvPr>
          <p:cNvSpPr/>
          <p:nvPr/>
        </p:nvSpPr>
        <p:spPr>
          <a:xfrm>
            <a:off x="826770" y="5509502"/>
            <a:ext cx="142452" cy="14245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6F3652D-DDB7-0A88-4863-C309CBA630AF}"/>
              </a:ext>
            </a:extLst>
          </p:cNvPr>
          <p:cNvSpPr/>
          <p:nvPr/>
        </p:nvSpPr>
        <p:spPr>
          <a:xfrm>
            <a:off x="651773" y="1189938"/>
            <a:ext cx="2520000" cy="504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21000">
                <a:srgbClr val="D7D5CE"/>
              </a:gs>
              <a:gs pos="100000">
                <a:srgbClr val="D7D5C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B8CB1D0-F273-03AE-5168-0B9228512296}"/>
              </a:ext>
            </a:extLst>
          </p:cNvPr>
          <p:cNvSpPr txBox="1"/>
          <p:nvPr/>
        </p:nvSpPr>
        <p:spPr>
          <a:xfrm>
            <a:off x="1048720" y="1260914"/>
            <a:ext cx="31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方正舒体" panose="02010601030101010101" pitchFamily="2" charset="-122"/>
                <a:ea typeface="方正舒体" panose="02010601030101010101" pitchFamily="2" charset="-122"/>
              </a:rPr>
              <a:t>LEMENT</a:t>
            </a:r>
            <a:endParaRPr lang="zh-CN" altLang="en-US" b="1" i="1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BD9BC0D-384A-1FB4-33C9-10B04703E36C}"/>
              </a:ext>
            </a:extLst>
          </p:cNvPr>
          <p:cNvSpPr txBox="1"/>
          <p:nvPr/>
        </p:nvSpPr>
        <p:spPr>
          <a:xfrm>
            <a:off x="651773" y="1133986"/>
            <a:ext cx="4784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方正舒体" panose="02010601030101010101" pitchFamily="2" charset="-122"/>
                <a:ea typeface="方正舒体" panose="02010601030101010101" pitchFamily="2" charset="-122"/>
              </a:rPr>
              <a:t>E</a:t>
            </a:r>
            <a:endParaRPr lang="zh-CN" altLang="en-US" sz="4000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007E1D5-A69F-6745-EE9A-7278CE0CB432}"/>
              </a:ext>
            </a:extLst>
          </p:cNvPr>
          <p:cNvSpPr txBox="1"/>
          <p:nvPr/>
        </p:nvSpPr>
        <p:spPr>
          <a:xfrm>
            <a:off x="679982" y="2714842"/>
            <a:ext cx="307777" cy="15294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800" dirty="0">
                <a:solidFill>
                  <a:schemeClr val="tx1">
                    <a:alpha val="41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FOR ALL TIMES</a:t>
            </a:r>
            <a:endParaRPr lang="zh-CN" altLang="en-US" sz="800" dirty="0">
              <a:solidFill>
                <a:schemeClr val="tx1">
                  <a:alpha val="41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B09B290-64A1-BEEF-A733-67AE025F8D69}"/>
              </a:ext>
            </a:extLst>
          </p:cNvPr>
          <p:cNvCxnSpPr>
            <a:cxnSpLocks/>
          </p:cNvCxnSpPr>
          <p:nvPr/>
        </p:nvCxnSpPr>
        <p:spPr>
          <a:xfrm flipV="1">
            <a:off x="834025" y="1737360"/>
            <a:ext cx="0" cy="899160"/>
          </a:xfrm>
          <a:prstGeom prst="line">
            <a:avLst/>
          </a:prstGeom>
          <a:ln w="3175">
            <a:solidFill>
              <a:schemeClr val="tx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385FF10-93A5-8C47-6259-DFD563039A0A}"/>
              </a:ext>
            </a:extLst>
          </p:cNvPr>
          <p:cNvCxnSpPr>
            <a:cxnSpLocks/>
          </p:cNvCxnSpPr>
          <p:nvPr/>
        </p:nvCxnSpPr>
        <p:spPr>
          <a:xfrm flipV="1">
            <a:off x="834025" y="4293870"/>
            <a:ext cx="0" cy="472440"/>
          </a:xfrm>
          <a:prstGeom prst="line">
            <a:avLst/>
          </a:prstGeom>
          <a:ln w="3175">
            <a:solidFill>
              <a:schemeClr val="tx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免费 沙漠 素材图片">
            <a:extLst>
              <a:ext uri="{FF2B5EF4-FFF2-40B4-BE49-F238E27FC236}">
                <a16:creationId xmlns:a16="http://schemas.microsoft.com/office/drawing/2014/main" id="{62625060-565D-4893-6069-5669BE36F8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419"/>
                    </a14:imgEffect>
                    <a14:imgEffect>
                      <a14:saturation sa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99"/>
          <a:stretch/>
        </p:blipFill>
        <p:spPr bwMode="auto">
          <a:xfrm>
            <a:off x="1027551" y="1581151"/>
            <a:ext cx="2151379" cy="318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6B363DA3-3FBF-1C9B-AFA8-66A044096E7F}"/>
              </a:ext>
            </a:extLst>
          </p:cNvPr>
          <p:cNvSpPr txBox="1"/>
          <p:nvPr/>
        </p:nvSpPr>
        <p:spPr>
          <a:xfrm>
            <a:off x="1390823" y="4499096"/>
            <a:ext cx="1508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Neva</a:t>
            </a:r>
            <a:endParaRPr lang="zh-CN" altLang="en-US" sz="3600" i="1" dirty="0">
              <a:solidFill>
                <a:schemeClr val="accent2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6A569D4-8825-B534-6694-4CC8A6060D73}"/>
              </a:ext>
            </a:extLst>
          </p:cNvPr>
          <p:cNvSpPr txBox="1"/>
          <p:nvPr/>
        </p:nvSpPr>
        <p:spPr>
          <a:xfrm>
            <a:off x="707223" y="4822262"/>
            <a:ext cx="129266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latin typeface="新宋体" panose="02010609030101010101" pitchFamily="49" charset="-122"/>
                <a:ea typeface="新宋体" panose="02010609030101010101" pitchFamily="49" charset="-122"/>
              </a:rPr>
              <a:t>深蓝之星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07BF157-942F-DEAD-A2EF-8B91F80989E2}"/>
              </a:ext>
            </a:extLst>
          </p:cNvPr>
          <p:cNvSpPr txBox="1"/>
          <p:nvPr/>
        </p:nvSpPr>
        <p:spPr>
          <a:xfrm>
            <a:off x="707223" y="5140170"/>
            <a:ext cx="850702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文字</a:t>
            </a:r>
          </a:p>
        </p:txBody>
      </p:sp>
      <p:sp>
        <p:nvSpPr>
          <p:cNvPr id="40" name="星形: 四角 39">
            <a:extLst>
              <a:ext uri="{FF2B5EF4-FFF2-40B4-BE49-F238E27FC236}">
                <a16:creationId xmlns:a16="http://schemas.microsoft.com/office/drawing/2014/main" id="{3B8C78B2-BEFB-EA88-9B6F-C748C8D373A6}"/>
              </a:ext>
            </a:extLst>
          </p:cNvPr>
          <p:cNvSpPr/>
          <p:nvPr/>
        </p:nvSpPr>
        <p:spPr>
          <a:xfrm>
            <a:off x="782997" y="4721056"/>
            <a:ext cx="108000" cy="108000"/>
          </a:xfrm>
          <a:prstGeom prst="star4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AB04B9D-07CB-FCB4-5F7D-07A2778AB2A0}"/>
              </a:ext>
            </a:extLst>
          </p:cNvPr>
          <p:cNvSpPr/>
          <p:nvPr/>
        </p:nvSpPr>
        <p:spPr>
          <a:xfrm>
            <a:off x="782997" y="5487021"/>
            <a:ext cx="1216888" cy="1905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alpha val="40000"/>
                </a:schemeClr>
              </a:gs>
              <a:gs pos="100000">
                <a:srgbClr val="D7D5C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0024189-408C-7171-CC3F-8D33BB61E54E}"/>
              </a:ext>
            </a:extLst>
          </p:cNvPr>
          <p:cNvSpPr txBox="1"/>
          <p:nvPr/>
        </p:nvSpPr>
        <p:spPr>
          <a:xfrm>
            <a:off x="889693" y="5441808"/>
            <a:ext cx="85070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100" b="1" dirty="0">
                <a:solidFill>
                  <a:schemeClr val="accent2">
                    <a:lumMod val="7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文字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38AC7A2A-FE95-1DD1-C9F1-6C9AFB15DEC1}"/>
              </a:ext>
            </a:extLst>
          </p:cNvPr>
          <p:cNvSpPr/>
          <p:nvPr/>
        </p:nvSpPr>
        <p:spPr>
          <a:xfrm>
            <a:off x="818467" y="5509502"/>
            <a:ext cx="142452" cy="14245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51CC377-A4AA-7B0B-268D-01DC74507836}"/>
              </a:ext>
            </a:extLst>
          </p:cNvPr>
          <p:cNvSpPr/>
          <p:nvPr/>
        </p:nvSpPr>
        <p:spPr>
          <a:xfrm>
            <a:off x="667331" y="1189938"/>
            <a:ext cx="2520000" cy="504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21000">
                <a:srgbClr val="D7D5CE"/>
              </a:gs>
              <a:gs pos="100000">
                <a:srgbClr val="D7D5C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05C76E4-ACCB-67ED-4003-C10F6AABA7C1}"/>
              </a:ext>
            </a:extLst>
          </p:cNvPr>
          <p:cNvSpPr txBox="1"/>
          <p:nvPr/>
        </p:nvSpPr>
        <p:spPr>
          <a:xfrm>
            <a:off x="1045228" y="1260914"/>
            <a:ext cx="31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方正舒体" panose="02010601030101010101" pitchFamily="2" charset="-122"/>
                <a:ea typeface="方正舒体" panose="02010601030101010101" pitchFamily="2" charset="-122"/>
              </a:rPr>
              <a:t>LEMENT</a:t>
            </a:r>
            <a:endParaRPr lang="zh-CN" altLang="en-US" b="1" i="1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32BC159-CDFE-7F23-D3BA-B25EDC90C5D4}"/>
              </a:ext>
            </a:extLst>
          </p:cNvPr>
          <p:cNvSpPr txBox="1"/>
          <p:nvPr/>
        </p:nvSpPr>
        <p:spPr>
          <a:xfrm>
            <a:off x="667331" y="1133986"/>
            <a:ext cx="4784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方正舒体" panose="02010601030101010101" pitchFamily="2" charset="-122"/>
                <a:ea typeface="方正舒体" panose="02010601030101010101" pitchFamily="2" charset="-122"/>
              </a:rPr>
              <a:t>E</a:t>
            </a:r>
            <a:endParaRPr lang="zh-CN" altLang="en-US" sz="4000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1991149-53A0-343E-6F6E-683DEB0188E1}"/>
              </a:ext>
            </a:extLst>
          </p:cNvPr>
          <p:cNvSpPr txBox="1"/>
          <p:nvPr/>
        </p:nvSpPr>
        <p:spPr>
          <a:xfrm>
            <a:off x="695540" y="2714842"/>
            <a:ext cx="307777" cy="15294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800" dirty="0">
                <a:solidFill>
                  <a:schemeClr val="tx1">
                    <a:alpha val="41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FOR ALL TIMES</a:t>
            </a:r>
            <a:endParaRPr lang="zh-CN" altLang="en-US" sz="800" dirty="0">
              <a:solidFill>
                <a:schemeClr val="tx1">
                  <a:alpha val="41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22292B2A-2B06-BE61-1008-7718C270564B}"/>
              </a:ext>
            </a:extLst>
          </p:cNvPr>
          <p:cNvCxnSpPr>
            <a:cxnSpLocks/>
          </p:cNvCxnSpPr>
          <p:nvPr/>
        </p:nvCxnSpPr>
        <p:spPr>
          <a:xfrm flipV="1">
            <a:off x="849583" y="1737360"/>
            <a:ext cx="0" cy="899160"/>
          </a:xfrm>
          <a:prstGeom prst="line">
            <a:avLst/>
          </a:prstGeom>
          <a:ln w="3175">
            <a:solidFill>
              <a:schemeClr val="tx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A70BE3D-4169-5D99-A00F-5C8CE698F53D}"/>
              </a:ext>
            </a:extLst>
          </p:cNvPr>
          <p:cNvCxnSpPr>
            <a:cxnSpLocks/>
          </p:cNvCxnSpPr>
          <p:nvPr/>
        </p:nvCxnSpPr>
        <p:spPr>
          <a:xfrm flipV="1">
            <a:off x="849583" y="4293870"/>
            <a:ext cx="0" cy="472440"/>
          </a:xfrm>
          <a:prstGeom prst="line">
            <a:avLst/>
          </a:prstGeom>
          <a:ln w="3175">
            <a:solidFill>
              <a:schemeClr val="tx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免费 沙漠 素材图片">
            <a:extLst>
              <a:ext uri="{FF2B5EF4-FFF2-40B4-BE49-F238E27FC236}">
                <a16:creationId xmlns:a16="http://schemas.microsoft.com/office/drawing/2014/main" id="{75327E38-74F4-D326-8DEF-8A0907E5A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419"/>
                    </a14:imgEffect>
                    <a14:imgEffect>
                      <a14:saturation sa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99"/>
          <a:stretch/>
        </p:blipFill>
        <p:spPr bwMode="auto">
          <a:xfrm>
            <a:off x="1039397" y="1581151"/>
            <a:ext cx="2151379" cy="318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01438549-90BC-4088-568D-AE820A4F927A}"/>
              </a:ext>
            </a:extLst>
          </p:cNvPr>
          <p:cNvSpPr txBox="1"/>
          <p:nvPr/>
        </p:nvSpPr>
        <p:spPr>
          <a:xfrm>
            <a:off x="1406381" y="4499096"/>
            <a:ext cx="1508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Neva</a:t>
            </a:r>
            <a:endParaRPr lang="zh-CN" altLang="en-US" sz="3600" i="1" dirty="0">
              <a:solidFill>
                <a:schemeClr val="accent2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862A5B9-F374-59D2-4E34-48FE962361D7}"/>
              </a:ext>
            </a:extLst>
          </p:cNvPr>
          <p:cNvSpPr txBox="1"/>
          <p:nvPr/>
        </p:nvSpPr>
        <p:spPr>
          <a:xfrm>
            <a:off x="722781" y="4822262"/>
            <a:ext cx="129266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latin typeface="新宋体" panose="02010609030101010101" pitchFamily="49" charset="-122"/>
                <a:ea typeface="新宋体" panose="02010609030101010101" pitchFamily="49" charset="-122"/>
              </a:rPr>
              <a:t>深蓝之星</a:t>
            </a:r>
          </a:p>
        </p:txBody>
      </p:sp>
      <p:sp>
        <p:nvSpPr>
          <p:cNvPr id="1059" name="文本框 1058">
            <a:extLst>
              <a:ext uri="{FF2B5EF4-FFF2-40B4-BE49-F238E27FC236}">
                <a16:creationId xmlns:a16="http://schemas.microsoft.com/office/drawing/2014/main" id="{D194D577-0FD4-2D29-A8FA-E3F82967CBD1}"/>
              </a:ext>
            </a:extLst>
          </p:cNvPr>
          <p:cNvSpPr txBox="1"/>
          <p:nvPr/>
        </p:nvSpPr>
        <p:spPr>
          <a:xfrm>
            <a:off x="722781" y="5140170"/>
            <a:ext cx="850702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文字</a:t>
            </a:r>
          </a:p>
        </p:txBody>
      </p:sp>
      <p:sp>
        <p:nvSpPr>
          <p:cNvPr id="1060" name="星形: 四角 1059">
            <a:extLst>
              <a:ext uri="{FF2B5EF4-FFF2-40B4-BE49-F238E27FC236}">
                <a16:creationId xmlns:a16="http://schemas.microsoft.com/office/drawing/2014/main" id="{C4116B1D-D7EB-2DBE-94CD-9033043A3FBC}"/>
              </a:ext>
            </a:extLst>
          </p:cNvPr>
          <p:cNvSpPr/>
          <p:nvPr/>
        </p:nvSpPr>
        <p:spPr>
          <a:xfrm>
            <a:off x="798555" y="4721056"/>
            <a:ext cx="108000" cy="108000"/>
          </a:xfrm>
          <a:prstGeom prst="star4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1" name="矩形 1060">
            <a:extLst>
              <a:ext uri="{FF2B5EF4-FFF2-40B4-BE49-F238E27FC236}">
                <a16:creationId xmlns:a16="http://schemas.microsoft.com/office/drawing/2014/main" id="{0BD3E557-AFE4-D6B0-5162-13320A0DBFFE}"/>
              </a:ext>
            </a:extLst>
          </p:cNvPr>
          <p:cNvSpPr/>
          <p:nvPr/>
        </p:nvSpPr>
        <p:spPr>
          <a:xfrm>
            <a:off x="798555" y="5487021"/>
            <a:ext cx="1216888" cy="1905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alpha val="40000"/>
                </a:schemeClr>
              </a:gs>
              <a:gs pos="100000">
                <a:srgbClr val="D7D5C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2" name="文本框 1061">
            <a:extLst>
              <a:ext uri="{FF2B5EF4-FFF2-40B4-BE49-F238E27FC236}">
                <a16:creationId xmlns:a16="http://schemas.microsoft.com/office/drawing/2014/main" id="{46FCD23F-EDA2-1690-FC4E-1CDFF29D98C6}"/>
              </a:ext>
            </a:extLst>
          </p:cNvPr>
          <p:cNvSpPr txBox="1"/>
          <p:nvPr/>
        </p:nvSpPr>
        <p:spPr>
          <a:xfrm>
            <a:off x="905251" y="5441808"/>
            <a:ext cx="85070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100" b="1" dirty="0">
                <a:solidFill>
                  <a:schemeClr val="accent2">
                    <a:lumMod val="7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文字</a:t>
            </a:r>
          </a:p>
        </p:txBody>
      </p:sp>
      <p:sp>
        <p:nvSpPr>
          <p:cNvPr id="1063" name="椭圆 1062">
            <a:extLst>
              <a:ext uri="{FF2B5EF4-FFF2-40B4-BE49-F238E27FC236}">
                <a16:creationId xmlns:a16="http://schemas.microsoft.com/office/drawing/2014/main" id="{618F1904-5830-CFB7-1696-9A851D387F34}"/>
              </a:ext>
            </a:extLst>
          </p:cNvPr>
          <p:cNvSpPr/>
          <p:nvPr/>
        </p:nvSpPr>
        <p:spPr>
          <a:xfrm>
            <a:off x="834025" y="5509502"/>
            <a:ext cx="142452" cy="14245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0112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  <p:sndAc>
          <p:stSnd>
            <p:snd r:embed="rId2" name="切页.wav"/>
          </p:stSnd>
        </p:sndAc>
      </p:transition>
    </mc:Choice>
    <mc:Fallback>
      <p:transition spd="slow">
        <p:fade/>
        <p:sndAc>
          <p:stSnd>
            <p:snd r:embed="rId2" name="切页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E1CCEB7-50BD-4027-EF04-94838AF7EE33}"/>
              </a:ext>
            </a:extLst>
          </p:cNvPr>
          <p:cNvSpPr/>
          <p:nvPr/>
        </p:nvSpPr>
        <p:spPr>
          <a:xfrm>
            <a:off x="644518" y="1189938"/>
            <a:ext cx="2520000" cy="504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3000"/>
                  <a:lumOff val="57000"/>
                </a:schemeClr>
              </a:gs>
              <a:gs pos="21000">
                <a:srgbClr val="D7D5CE"/>
              </a:gs>
              <a:gs pos="100000">
                <a:srgbClr val="D7D5C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465545-2B88-C60E-E8D2-21C3D00BCF03}"/>
              </a:ext>
            </a:extLst>
          </p:cNvPr>
          <p:cNvSpPr txBox="1"/>
          <p:nvPr/>
        </p:nvSpPr>
        <p:spPr>
          <a:xfrm>
            <a:off x="1041465" y="1260914"/>
            <a:ext cx="31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方正舒体" panose="02010601030101010101" pitchFamily="2" charset="-122"/>
                <a:ea typeface="方正舒体" panose="02010601030101010101" pitchFamily="2" charset="-122"/>
              </a:rPr>
              <a:t>LEMENT</a:t>
            </a:r>
            <a:endParaRPr lang="zh-CN" altLang="en-US" b="1" i="1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0BF73B-CEA1-3A24-2BAD-7278ACEF40C5}"/>
              </a:ext>
            </a:extLst>
          </p:cNvPr>
          <p:cNvSpPr txBox="1"/>
          <p:nvPr/>
        </p:nvSpPr>
        <p:spPr>
          <a:xfrm>
            <a:off x="644518" y="1133986"/>
            <a:ext cx="4784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方正舒体" panose="02010601030101010101" pitchFamily="2" charset="-122"/>
                <a:ea typeface="方正舒体" panose="02010601030101010101" pitchFamily="2" charset="-122"/>
              </a:rPr>
              <a:t>E</a:t>
            </a:r>
            <a:endParaRPr lang="zh-CN" altLang="en-US" sz="40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09B7F1-89A4-49E2-3AA1-AC0BF17FCC2F}"/>
              </a:ext>
            </a:extLst>
          </p:cNvPr>
          <p:cNvSpPr txBox="1"/>
          <p:nvPr/>
        </p:nvSpPr>
        <p:spPr>
          <a:xfrm>
            <a:off x="672727" y="2714842"/>
            <a:ext cx="307777" cy="15294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800" dirty="0">
                <a:solidFill>
                  <a:schemeClr val="tx1">
                    <a:alpha val="41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FOR ALL TIMES</a:t>
            </a:r>
            <a:endParaRPr lang="zh-CN" altLang="en-US" sz="800" dirty="0">
              <a:solidFill>
                <a:schemeClr val="tx1">
                  <a:alpha val="41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BC783C4-33A8-AF8C-594B-87BFB8E1BECA}"/>
              </a:ext>
            </a:extLst>
          </p:cNvPr>
          <p:cNvCxnSpPr>
            <a:cxnSpLocks/>
          </p:cNvCxnSpPr>
          <p:nvPr/>
        </p:nvCxnSpPr>
        <p:spPr>
          <a:xfrm flipV="1">
            <a:off x="826770" y="1737360"/>
            <a:ext cx="0" cy="899160"/>
          </a:xfrm>
          <a:prstGeom prst="line">
            <a:avLst/>
          </a:prstGeom>
          <a:ln w="3175">
            <a:solidFill>
              <a:schemeClr val="tx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DDC8023-02AF-D662-123D-4E6C6D4A3B3E}"/>
              </a:ext>
            </a:extLst>
          </p:cNvPr>
          <p:cNvCxnSpPr>
            <a:cxnSpLocks/>
          </p:cNvCxnSpPr>
          <p:nvPr/>
        </p:nvCxnSpPr>
        <p:spPr>
          <a:xfrm flipV="1">
            <a:off x="826770" y="4293870"/>
            <a:ext cx="0" cy="472440"/>
          </a:xfrm>
          <a:prstGeom prst="line">
            <a:avLst/>
          </a:prstGeom>
          <a:ln w="3175">
            <a:solidFill>
              <a:schemeClr val="tx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免费 沙漠 素材图片">
            <a:extLst>
              <a:ext uri="{FF2B5EF4-FFF2-40B4-BE49-F238E27FC236}">
                <a16:creationId xmlns:a16="http://schemas.microsoft.com/office/drawing/2014/main" id="{5A95FACE-683E-6106-6ABD-154BF4AB6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419"/>
                    </a14:imgEffect>
                    <a14:imgEffect>
                      <a14:saturation sa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99"/>
          <a:stretch/>
        </p:blipFill>
        <p:spPr bwMode="auto">
          <a:xfrm>
            <a:off x="1017495" y="1581151"/>
            <a:ext cx="2151379" cy="318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F4A2A8F-057D-05D5-0956-A1B38BA2CCEA}"/>
              </a:ext>
            </a:extLst>
          </p:cNvPr>
          <p:cNvSpPr txBox="1"/>
          <p:nvPr/>
        </p:nvSpPr>
        <p:spPr>
          <a:xfrm>
            <a:off x="1383568" y="4499096"/>
            <a:ext cx="1508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Neva</a:t>
            </a:r>
            <a:endParaRPr lang="zh-CN" altLang="en-US" sz="3600" i="1" dirty="0">
              <a:solidFill>
                <a:schemeClr val="accent2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191F83-6D01-6E18-A622-13225B52B99A}"/>
              </a:ext>
            </a:extLst>
          </p:cNvPr>
          <p:cNvSpPr txBox="1"/>
          <p:nvPr/>
        </p:nvSpPr>
        <p:spPr>
          <a:xfrm>
            <a:off x="699968" y="4822262"/>
            <a:ext cx="129266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latin typeface="新宋体" panose="02010609030101010101" pitchFamily="49" charset="-122"/>
                <a:ea typeface="新宋体" panose="02010609030101010101" pitchFamily="49" charset="-122"/>
              </a:rPr>
              <a:t>深蓝之星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1DD987E-91ED-8007-A627-AB6447B108EA}"/>
              </a:ext>
            </a:extLst>
          </p:cNvPr>
          <p:cNvSpPr txBox="1"/>
          <p:nvPr/>
        </p:nvSpPr>
        <p:spPr>
          <a:xfrm>
            <a:off x="699968" y="5140170"/>
            <a:ext cx="850702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文字</a:t>
            </a:r>
          </a:p>
        </p:txBody>
      </p:sp>
      <p:sp>
        <p:nvSpPr>
          <p:cNvPr id="19" name="星形: 四角 18">
            <a:extLst>
              <a:ext uri="{FF2B5EF4-FFF2-40B4-BE49-F238E27FC236}">
                <a16:creationId xmlns:a16="http://schemas.microsoft.com/office/drawing/2014/main" id="{B9B50D35-A92A-322C-837C-23A847B9E68B}"/>
              </a:ext>
            </a:extLst>
          </p:cNvPr>
          <p:cNvSpPr/>
          <p:nvPr/>
        </p:nvSpPr>
        <p:spPr>
          <a:xfrm>
            <a:off x="775742" y="4721056"/>
            <a:ext cx="108000" cy="108000"/>
          </a:xfrm>
          <a:prstGeom prst="star4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655B7C-B6DD-6552-9FBB-D7F877748C94}"/>
              </a:ext>
            </a:extLst>
          </p:cNvPr>
          <p:cNvSpPr/>
          <p:nvPr/>
        </p:nvSpPr>
        <p:spPr>
          <a:xfrm>
            <a:off x="775742" y="5487021"/>
            <a:ext cx="1216888" cy="1905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alpha val="40000"/>
                </a:schemeClr>
              </a:gs>
              <a:gs pos="100000">
                <a:srgbClr val="D7D5C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A389139-F6A6-7754-5605-09591384FCA1}"/>
              </a:ext>
            </a:extLst>
          </p:cNvPr>
          <p:cNvSpPr txBox="1"/>
          <p:nvPr/>
        </p:nvSpPr>
        <p:spPr>
          <a:xfrm>
            <a:off x="882438" y="5441808"/>
            <a:ext cx="85070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100" b="1" dirty="0">
                <a:solidFill>
                  <a:schemeClr val="accent2">
                    <a:lumMod val="7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文字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E898473-C570-90B3-AFBD-BA0CA12AA835}"/>
              </a:ext>
            </a:extLst>
          </p:cNvPr>
          <p:cNvSpPr/>
          <p:nvPr/>
        </p:nvSpPr>
        <p:spPr>
          <a:xfrm>
            <a:off x="811212" y="5509502"/>
            <a:ext cx="142452" cy="14245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5F1ECE2-5349-65F3-DB50-3BA14A19BA63}"/>
              </a:ext>
            </a:extLst>
          </p:cNvPr>
          <p:cNvSpPr/>
          <p:nvPr/>
        </p:nvSpPr>
        <p:spPr>
          <a:xfrm>
            <a:off x="3448901" y="1189938"/>
            <a:ext cx="2520000" cy="504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21000">
                <a:srgbClr val="D7D5CE"/>
              </a:gs>
              <a:gs pos="100000">
                <a:srgbClr val="D7D5C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22BC575-7E13-F31B-1776-76AB65779A94}"/>
              </a:ext>
            </a:extLst>
          </p:cNvPr>
          <p:cNvSpPr txBox="1"/>
          <p:nvPr/>
        </p:nvSpPr>
        <p:spPr>
          <a:xfrm>
            <a:off x="3845848" y="1260914"/>
            <a:ext cx="31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方正舒体" panose="02010601030101010101" pitchFamily="2" charset="-122"/>
                <a:ea typeface="方正舒体" panose="02010601030101010101" pitchFamily="2" charset="-122"/>
              </a:rPr>
              <a:t>LEMENT</a:t>
            </a:r>
            <a:endParaRPr lang="zh-CN" altLang="en-US" b="1" i="1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C81AA69-D023-96DB-5768-6AB9420FDEDE}"/>
              </a:ext>
            </a:extLst>
          </p:cNvPr>
          <p:cNvSpPr txBox="1"/>
          <p:nvPr/>
        </p:nvSpPr>
        <p:spPr>
          <a:xfrm>
            <a:off x="3448901" y="1133986"/>
            <a:ext cx="4784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方正舒体" panose="02010601030101010101" pitchFamily="2" charset="-122"/>
                <a:ea typeface="方正舒体" panose="02010601030101010101" pitchFamily="2" charset="-122"/>
              </a:rPr>
              <a:t>E</a:t>
            </a:r>
            <a:endParaRPr lang="zh-CN" altLang="en-US" sz="40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B620FD7-F40D-4087-B887-F880515B5EB7}"/>
              </a:ext>
            </a:extLst>
          </p:cNvPr>
          <p:cNvSpPr txBox="1"/>
          <p:nvPr/>
        </p:nvSpPr>
        <p:spPr>
          <a:xfrm>
            <a:off x="3477110" y="2714842"/>
            <a:ext cx="307777" cy="15294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800" dirty="0">
                <a:solidFill>
                  <a:schemeClr val="tx1">
                    <a:alpha val="41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FOR ALL TIMES</a:t>
            </a:r>
            <a:endParaRPr lang="zh-CN" altLang="en-US" sz="800" dirty="0">
              <a:solidFill>
                <a:schemeClr val="tx1">
                  <a:alpha val="41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2DE1EAD-6227-AA4C-6F74-240385A6DFAB}"/>
              </a:ext>
            </a:extLst>
          </p:cNvPr>
          <p:cNvCxnSpPr>
            <a:cxnSpLocks/>
          </p:cNvCxnSpPr>
          <p:nvPr/>
        </p:nvCxnSpPr>
        <p:spPr>
          <a:xfrm flipV="1">
            <a:off x="3631153" y="1737360"/>
            <a:ext cx="0" cy="899160"/>
          </a:xfrm>
          <a:prstGeom prst="line">
            <a:avLst/>
          </a:prstGeom>
          <a:ln w="3175">
            <a:solidFill>
              <a:schemeClr val="tx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7684BDF4-3546-BDB5-EB8D-6A708452FE0C}"/>
              </a:ext>
            </a:extLst>
          </p:cNvPr>
          <p:cNvCxnSpPr>
            <a:cxnSpLocks/>
          </p:cNvCxnSpPr>
          <p:nvPr/>
        </p:nvCxnSpPr>
        <p:spPr>
          <a:xfrm flipV="1">
            <a:off x="3631153" y="4293870"/>
            <a:ext cx="0" cy="472440"/>
          </a:xfrm>
          <a:prstGeom prst="line">
            <a:avLst/>
          </a:prstGeom>
          <a:ln w="3175">
            <a:solidFill>
              <a:schemeClr val="tx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免费 沙漠 素材图片">
            <a:extLst>
              <a:ext uri="{FF2B5EF4-FFF2-40B4-BE49-F238E27FC236}">
                <a16:creationId xmlns:a16="http://schemas.microsoft.com/office/drawing/2014/main" id="{382764CB-106D-4372-9598-5A62A88B1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419"/>
                    </a14:imgEffect>
                    <a14:imgEffect>
                      <a14:saturation sa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99"/>
          <a:stretch/>
        </p:blipFill>
        <p:spPr bwMode="auto">
          <a:xfrm>
            <a:off x="3817157" y="1581151"/>
            <a:ext cx="2151379" cy="3185159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A63E74F-60D9-2D47-CAAB-9352BB45E3DA}"/>
              </a:ext>
            </a:extLst>
          </p:cNvPr>
          <p:cNvSpPr txBox="1"/>
          <p:nvPr/>
        </p:nvSpPr>
        <p:spPr>
          <a:xfrm>
            <a:off x="4187951" y="4499096"/>
            <a:ext cx="1508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Neva</a:t>
            </a:r>
            <a:endParaRPr lang="zh-CN" altLang="en-US" sz="3600" i="1" dirty="0">
              <a:solidFill>
                <a:schemeClr val="accent2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8C0A6C4-711B-E4FB-EB66-19302F6C07A2}"/>
              </a:ext>
            </a:extLst>
          </p:cNvPr>
          <p:cNvSpPr txBox="1"/>
          <p:nvPr/>
        </p:nvSpPr>
        <p:spPr>
          <a:xfrm>
            <a:off x="3504351" y="4822262"/>
            <a:ext cx="129266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latin typeface="新宋体" panose="02010609030101010101" pitchFamily="49" charset="-122"/>
                <a:ea typeface="新宋体" panose="02010609030101010101" pitchFamily="49" charset="-122"/>
              </a:rPr>
              <a:t>深蓝之星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9BC6518-5CC6-2570-B770-3E1601F1CF40}"/>
              </a:ext>
            </a:extLst>
          </p:cNvPr>
          <p:cNvSpPr txBox="1"/>
          <p:nvPr/>
        </p:nvSpPr>
        <p:spPr>
          <a:xfrm>
            <a:off x="3504351" y="5140170"/>
            <a:ext cx="850702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文字</a:t>
            </a:r>
          </a:p>
        </p:txBody>
      </p:sp>
      <p:sp>
        <p:nvSpPr>
          <p:cNvPr id="63" name="星形: 四角 62">
            <a:extLst>
              <a:ext uri="{FF2B5EF4-FFF2-40B4-BE49-F238E27FC236}">
                <a16:creationId xmlns:a16="http://schemas.microsoft.com/office/drawing/2014/main" id="{9B47EABF-9931-CF53-6414-C3D952297A8C}"/>
              </a:ext>
            </a:extLst>
          </p:cNvPr>
          <p:cNvSpPr/>
          <p:nvPr/>
        </p:nvSpPr>
        <p:spPr>
          <a:xfrm>
            <a:off x="3580125" y="4721056"/>
            <a:ext cx="108000" cy="108000"/>
          </a:xfrm>
          <a:prstGeom prst="star4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矩形 1023">
            <a:extLst>
              <a:ext uri="{FF2B5EF4-FFF2-40B4-BE49-F238E27FC236}">
                <a16:creationId xmlns:a16="http://schemas.microsoft.com/office/drawing/2014/main" id="{7C285DFF-64F9-40AC-8199-B194276BF3D1}"/>
              </a:ext>
            </a:extLst>
          </p:cNvPr>
          <p:cNvSpPr/>
          <p:nvPr/>
        </p:nvSpPr>
        <p:spPr>
          <a:xfrm>
            <a:off x="3580125" y="5487021"/>
            <a:ext cx="1216888" cy="1905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alpha val="40000"/>
                </a:schemeClr>
              </a:gs>
              <a:gs pos="100000">
                <a:srgbClr val="D7D5C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文本框 1024">
            <a:extLst>
              <a:ext uri="{FF2B5EF4-FFF2-40B4-BE49-F238E27FC236}">
                <a16:creationId xmlns:a16="http://schemas.microsoft.com/office/drawing/2014/main" id="{F3D269BF-0C0D-09CE-EC17-DEF412A091F8}"/>
              </a:ext>
            </a:extLst>
          </p:cNvPr>
          <p:cNvSpPr txBox="1"/>
          <p:nvPr/>
        </p:nvSpPr>
        <p:spPr>
          <a:xfrm>
            <a:off x="3686821" y="5441808"/>
            <a:ext cx="85070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100" b="1" dirty="0">
                <a:solidFill>
                  <a:schemeClr val="accent2">
                    <a:lumMod val="7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文字</a:t>
            </a:r>
          </a:p>
        </p:txBody>
      </p:sp>
      <p:sp>
        <p:nvSpPr>
          <p:cNvPr id="1027" name="椭圆 1026">
            <a:extLst>
              <a:ext uri="{FF2B5EF4-FFF2-40B4-BE49-F238E27FC236}">
                <a16:creationId xmlns:a16="http://schemas.microsoft.com/office/drawing/2014/main" id="{33C6CFBE-36B3-92AB-1F05-C34E198A3E6E}"/>
              </a:ext>
            </a:extLst>
          </p:cNvPr>
          <p:cNvSpPr/>
          <p:nvPr/>
        </p:nvSpPr>
        <p:spPr>
          <a:xfrm>
            <a:off x="3615595" y="5509502"/>
            <a:ext cx="142452" cy="14245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矩形 1027">
            <a:extLst>
              <a:ext uri="{FF2B5EF4-FFF2-40B4-BE49-F238E27FC236}">
                <a16:creationId xmlns:a16="http://schemas.microsoft.com/office/drawing/2014/main" id="{7B313353-FF66-5FA8-E7AA-F43F89FFC703}"/>
              </a:ext>
            </a:extLst>
          </p:cNvPr>
          <p:cNvSpPr/>
          <p:nvPr/>
        </p:nvSpPr>
        <p:spPr>
          <a:xfrm>
            <a:off x="6253284" y="1189938"/>
            <a:ext cx="2520000" cy="504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21000">
                <a:srgbClr val="D7D5CE"/>
              </a:gs>
              <a:gs pos="100000">
                <a:srgbClr val="D7D5C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文本框 1028">
            <a:extLst>
              <a:ext uri="{FF2B5EF4-FFF2-40B4-BE49-F238E27FC236}">
                <a16:creationId xmlns:a16="http://schemas.microsoft.com/office/drawing/2014/main" id="{76992A42-44EB-0335-078A-294B8D832A12}"/>
              </a:ext>
            </a:extLst>
          </p:cNvPr>
          <p:cNvSpPr txBox="1"/>
          <p:nvPr/>
        </p:nvSpPr>
        <p:spPr>
          <a:xfrm>
            <a:off x="6650231" y="1260914"/>
            <a:ext cx="31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方正舒体" panose="02010601030101010101" pitchFamily="2" charset="-122"/>
                <a:ea typeface="方正舒体" panose="02010601030101010101" pitchFamily="2" charset="-122"/>
              </a:rPr>
              <a:t>LEMENT</a:t>
            </a:r>
            <a:endParaRPr lang="zh-CN" altLang="en-US" b="1" i="1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1030" name="文本框 1029">
            <a:extLst>
              <a:ext uri="{FF2B5EF4-FFF2-40B4-BE49-F238E27FC236}">
                <a16:creationId xmlns:a16="http://schemas.microsoft.com/office/drawing/2014/main" id="{C1EBD090-6422-ECAF-5888-B37FB3186B51}"/>
              </a:ext>
            </a:extLst>
          </p:cNvPr>
          <p:cNvSpPr txBox="1"/>
          <p:nvPr/>
        </p:nvSpPr>
        <p:spPr>
          <a:xfrm>
            <a:off x="6253284" y="1133986"/>
            <a:ext cx="4784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方正舒体" panose="02010601030101010101" pitchFamily="2" charset="-122"/>
                <a:ea typeface="方正舒体" panose="02010601030101010101" pitchFamily="2" charset="-122"/>
              </a:rPr>
              <a:t>E</a:t>
            </a:r>
            <a:endParaRPr lang="zh-CN" altLang="en-US" sz="4000" b="1" dirty="0"/>
          </a:p>
        </p:txBody>
      </p:sp>
      <p:sp>
        <p:nvSpPr>
          <p:cNvPr id="1031" name="文本框 1030">
            <a:extLst>
              <a:ext uri="{FF2B5EF4-FFF2-40B4-BE49-F238E27FC236}">
                <a16:creationId xmlns:a16="http://schemas.microsoft.com/office/drawing/2014/main" id="{E4D14B68-4D39-6F93-9AF6-1E1C8D7D3CF7}"/>
              </a:ext>
            </a:extLst>
          </p:cNvPr>
          <p:cNvSpPr txBox="1"/>
          <p:nvPr/>
        </p:nvSpPr>
        <p:spPr>
          <a:xfrm>
            <a:off x="6281493" y="2714842"/>
            <a:ext cx="307777" cy="15294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800" dirty="0">
                <a:solidFill>
                  <a:schemeClr val="tx1">
                    <a:alpha val="41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FOR ALL TIMES</a:t>
            </a:r>
            <a:endParaRPr lang="zh-CN" altLang="en-US" sz="800" dirty="0">
              <a:solidFill>
                <a:schemeClr val="tx1">
                  <a:alpha val="41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cxnSp>
        <p:nvCxnSpPr>
          <p:cNvPr id="1032" name="直接连接符 1031">
            <a:extLst>
              <a:ext uri="{FF2B5EF4-FFF2-40B4-BE49-F238E27FC236}">
                <a16:creationId xmlns:a16="http://schemas.microsoft.com/office/drawing/2014/main" id="{F656C290-8B0F-FAFD-D270-8B48E36418A0}"/>
              </a:ext>
            </a:extLst>
          </p:cNvPr>
          <p:cNvCxnSpPr>
            <a:cxnSpLocks/>
          </p:cNvCxnSpPr>
          <p:nvPr/>
        </p:nvCxnSpPr>
        <p:spPr>
          <a:xfrm flipV="1">
            <a:off x="6435536" y="1737360"/>
            <a:ext cx="0" cy="899160"/>
          </a:xfrm>
          <a:prstGeom prst="line">
            <a:avLst/>
          </a:prstGeom>
          <a:ln w="3175">
            <a:solidFill>
              <a:schemeClr val="tx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接连接符 1032">
            <a:extLst>
              <a:ext uri="{FF2B5EF4-FFF2-40B4-BE49-F238E27FC236}">
                <a16:creationId xmlns:a16="http://schemas.microsoft.com/office/drawing/2014/main" id="{B7EE4813-3CB8-E807-0412-599633840A18}"/>
              </a:ext>
            </a:extLst>
          </p:cNvPr>
          <p:cNvCxnSpPr>
            <a:cxnSpLocks/>
          </p:cNvCxnSpPr>
          <p:nvPr/>
        </p:nvCxnSpPr>
        <p:spPr>
          <a:xfrm flipV="1">
            <a:off x="6435536" y="4293870"/>
            <a:ext cx="0" cy="472440"/>
          </a:xfrm>
          <a:prstGeom prst="line">
            <a:avLst/>
          </a:prstGeom>
          <a:ln w="3175">
            <a:solidFill>
              <a:schemeClr val="tx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2" descr="免费 沙漠 素材图片">
            <a:extLst>
              <a:ext uri="{FF2B5EF4-FFF2-40B4-BE49-F238E27FC236}">
                <a16:creationId xmlns:a16="http://schemas.microsoft.com/office/drawing/2014/main" id="{EA1358A3-DC91-BAC0-9518-2240EEA05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419"/>
                    </a14:imgEffect>
                    <a14:imgEffect>
                      <a14:saturation sa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99"/>
          <a:stretch/>
        </p:blipFill>
        <p:spPr bwMode="auto">
          <a:xfrm>
            <a:off x="6621442" y="1581151"/>
            <a:ext cx="2151379" cy="318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文本框 1034">
            <a:extLst>
              <a:ext uri="{FF2B5EF4-FFF2-40B4-BE49-F238E27FC236}">
                <a16:creationId xmlns:a16="http://schemas.microsoft.com/office/drawing/2014/main" id="{EA0E6497-A4A9-FAA5-555D-88F551EC1686}"/>
              </a:ext>
            </a:extLst>
          </p:cNvPr>
          <p:cNvSpPr txBox="1"/>
          <p:nvPr/>
        </p:nvSpPr>
        <p:spPr>
          <a:xfrm>
            <a:off x="6992334" y="4499096"/>
            <a:ext cx="1508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Neva</a:t>
            </a:r>
            <a:endParaRPr lang="zh-CN" altLang="en-US" sz="3600" i="1" dirty="0">
              <a:solidFill>
                <a:schemeClr val="accent2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36" name="文本框 1035">
            <a:extLst>
              <a:ext uri="{FF2B5EF4-FFF2-40B4-BE49-F238E27FC236}">
                <a16:creationId xmlns:a16="http://schemas.microsoft.com/office/drawing/2014/main" id="{07EA59B0-DB58-953E-C2A4-9644190BF9A3}"/>
              </a:ext>
            </a:extLst>
          </p:cNvPr>
          <p:cNvSpPr txBox="1"/>
          <p:nvPr/>
        </p:nvSpPr>
        <p:spPr>
          <a:xfrm>
            <a:off x="6308734" y="4822262"/>
            <a:ext cx="129266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latin typeface="新宋体" panose="02010609030101010101" pitchFamily="49" charset="-122"/>
                <a:ea typeface="新宋体" panose="02010609030101010101" pitchFamily="49" charset="-122"/>
              </a:rPr>
              <a:t>深蓝之星</a:t>
            </a:r>
          </a:p>
        </p:txBody>
      </p:sp>
      <p:sp>
        <p:nvSpPr>
          <p:cNvPr id="1037" name="文本框 1036">
            <a:extLst>
              <a:ext uri="{FF2B5EF4-FFF2-40B4-BE49-F238E27FC236}">
                <a16:creationId xmlns:a16="http://schemas.microsoft.com/office/drawing/2014/main" id="{37541616-CFCF-F6CC-E854-7D251016BE25}"/>
              </a:ext>
            </a:extLst>
          </p:cNvPr>
          <p:cNvSpPr txBox="1"/>
          <p:nvPr/>
        </p:nvSpPr>
        <p:spPr>
          <a:xfrm>
            <a:off x="6308734" y="5140170"/>
            <a:ext cx="850702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文字</a:t>
            </a:r>
          </a:p>
        </p:txBody>
      </p:sp>
      <p:sp>
        <p:nvSpPr>
          <p:cNvPr id="1038" name="星形: 四角 1037">
            <a:extLst>
              <a:ext uri="{FF2B5EF4-FFF2-40B4-BE49-F238E27FC236}">
                <a16:creationId xmlns:a16="http://schemas.microsoft.com/office/drawing/2014/main" id="{8FF4E4DA-0D99-900F-122C-713CD1E34F3C}"/>
              </a:ext>
            </a:extLst>
          </p:cNvPr>
          <p:cNvSpPr/>
          <p:nvPr/>
        </p:nvSpPr>
        <p:spPr>
          <a:xfrm>
            <a:off x="6384508" y="4721056"/>
            <a:ext cx="108000" cy="108000"/>
          </a:xfrm>
          <a:prstGeom prst="star4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矩形 1038">
            <a:extLst>
              <a:ext uri="{FF2B5EF4-FFF2-40B4-BE49-F238E27FC236}">
                <a16:creationId xmlns:a16="http://schemas.microsoft.com/office/drawing/2014/main" id="{0D1287C0-C7A6-6A5A-0449-00FBFB2014AF}"/>
              </a:ext>
            </a:extLst>
          </p:cNvPr>
          <p:cNvSpPr/>
          <p:nvPr/>
        </p:nvSpPr>
        <p:spPr>
          <a:xfrm>
            <a:off x="6384508" y="5487021"/>
            <a:ext cx="1216888" cy="1905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alpha val="40000"/>
                </a:schemeClr>
              </a:gs>
              <a:gs pos="100000">
                <a:srgbClr val="D7D5C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文本框 1039">
            <a:extLst>
              <a:ext uri="{FF2B5EF4-FFF2-40B4-BE49-F238E27FC236}">
                <a16:creationId xmlns:a16="http://schemas.microsoft.com/office/drawing/2014/main" id="{26EC4C10-E409-A4EB-5E55-C1D4635319BD}"/>
              </a:ext>
            </a:extLst>
          </p:cNvPr>
          <p:cNvSpPr txBox="1"/>
          <p:nvPr/>
        </p:nvSpPr>
        <p:spPr>
          <a:xfrm>
            <a:off x="6491204" y="5441808"/>
            <a:ext cx="85070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100" b="1" dirty="0">
                <a:solidFill>
                  <a:schemeClr val="accent2">
                    <a:lumMod val="7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文字</a:t>
            </a:r>
          </a:p>
        </p:txBody>
      </p:sp>
      <p:sp>
        <p:nvSpPr>
          <p:cNvPr id="1041" name="椭圆 1040">
            <a:extLst>
              <a:ext uri="{FF2B5EF4-FFF2-40B4-BE49-F238E27FC236}">
                <a16:creationId xmlns:a16="http://schemas.microsoft.com/office/drawing/2014/main" id="{63D3F1C7-DC06-B64C-6B63-680A45F55C8B}"/>
              </a:ext>
            </a:extLst>
          </p:cNvPr>
          <p:cNvSpPr/>
          <p:nvPr/>
        </p:nvSpPr>
        <p:spPr>
          <a:xfrm>
            <a:off x="6419978" y="5509502"/>
            <a:ext cx="142452" cy="14245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矩形 1041">
            <a:extLst>
              <a:ext uri="{FF2B5EF4-FFF2-40B4-BE49-F238E27FC236}">
                <a16:creationId xmlns:a16="http://schemas.microsoft.com/office/drawing/2014/main" id="{8E186CAD-EA3F-CA9F-E77D-8C78295B7183}"/>
              </a:ext>
            </a:extLst>
          </p:cNvPr>
          <p:cNvSpPr/>
          <p:nvPr/>
        </p:nvSpPr>
        <p:spPr>
          <a:xfrm>
            <a:off x="9057667" y="1189938"/>
            <a:ext cx="2520000" cy="504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21000">
                <a:srgbClr val="D7D5CE"/>
              </a:gs>
              <a:gs pos="100000">
                <a:srgbClr val="D7D5C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文本框 1042">
            <a:extLst>
              <a:ext uri="{FF2B5EF4-FFF2-40B4-BE49-F238E27FC236}">
                <a16:creationId xmlns:a16="http://schemas.microsoft.com/office/drawing/2014/main" id="{774F335C-B084-1DEA-462A-E8E005AC6A35}"/>
              </a:ext>
            </a:extLst>
          </p:cNvPr>
          <p:cNvSpPr txBox="1"/>
          <p:nvPr/>
        </p:nvSpPr>
        <p:spPr>
          <a:xfrm>
            <a:off x="9445089" y="1260914"/>
            <a:ext cx="31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方正舒体" panose="02010601030101010101" pitchFamily="2" charset="-122"/>
                <a:ea typeface="方正舒体" panose="02010601030101010101" pitchFamily="2" charset="-122"/>
              </a:rPr>
              <a:t>LEMENT</a:t>
            </a:r>
            <a:endParaRPr lang="zh-CN" altLang="en-US" b="1" i="1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1044" name="文本框 1043">
            <a:extLst>
              <a:ext uri="{FF2B5EF4-FFF2-40B4-BE49-F238E27FC236}">
                <a16:creationId xmlns:a16="http://schemas.microsoft.com/office/drawing/2014/main" id="{6F88B79A-60C1-D3BD-45B7-D566837F00F5}"/>
              </a:ext>
            </a:extLst>
          </p:cNvPr>
          <p:cNvSpPr txBox="1"/>
          <p:nvPr/>
        </p:nvSpPr>
        <p:spPr>
          <a:xfrm>
            <a:off x="9057667" y="1133986"/>
            <a:ext cx="4784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方正舒体" panose="02010601030101010101" pitchFamily="2" charset="-122"/>
                <a:ea typeface="方正舒体" panose="02010601030101010101" pitchFamily="2" charset="-122"/>
              </a:rPr>
              <a:t>E</a:t>
            </a:r>
            <a:endParaRPr lang="zh-CN" altLang="en-US" sz="4000" b="1" dirty="0"/>
          </a:p>
        </p:txBody>
      </p:sp>
      <p:sp>
        <p:nvSpPr>
          <p:cNvPr id="1045" name="文本框 1044">
            <a:extLst>
              <a:ext uri="{FF2B5EF4-FFF2-40B4-BE49-F238E27FC236}">
                <a16:creationId xmlns:a16="http://schemas.microsoft.com/office/drawing/2014/main" id="{225D5A73-CE7C-2F68-9B10-65E05259CB42}"/>
              </a:ext>
            </a:extLst>
          </p:cNvPr>
          <p:cNvSpPr txBox="1"/>
          <p:nvPr/>
        </p:nvSpPr>
        <p:spPr>
          <a:xfrm>
            <a:off x="9085876" y="2714842"/>
            <a:ext cx="307777" cy="15294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800" dirty="0">
                <a:solidFill>
                  <a:schemeClr val="tx1">
                    <a:alpha val="41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FOR ALL TIMES</a:t>
            </a:r>
            <a:endParaRPr lang="zh-CN" altLang="en-US" sz="800" dirty="0">
              <a:solidFill>
                <a:schemeClr val="tx1">
                  <a:alpha val="41000"/>
                </a:schemeClr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cxnSp>
        <p:nvCxnSpPr>
          <p:cNvPr id="1046" name="直接连接符 1045">
            <a:extLst>
              <a:ext uri="{FF2B5EF4-FFF2-40B4-BE49-F238E27FC236}">
                <a16:creationId xmlns:a16="http://schemas.microsoft.com/office/drawing/2014/main" id="{2812F174-88B7-E29F-6CB0-72A649D1B223}"/>
              </a:ext>
            </a:extLst>
          </p:cNvPr>
          <p:cNvCxnSpPr>
            <a:cxnSpLocks/>
          </p:cNvCxnSpPr>
          <p:nvPr/>
        </p:nvCxnSpPr>
        <p:spPr>
          <a:xfrm flipV="1">
            <a:off x="9239919" y="1737360"/>
            <a:ext cx="0" cy="899160"/>
          </a:xfrm>
          <a:prstGeom prst="line">
            <a:avLst/>
          </a:prstGeom>
          <a:ln w="3175">
            <a:solidFill>
              <a:schemeClr val="tx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接连接符 1046">
            <a:extLst>
              <a:ext uri="{FF2B5EF4-FFF2-40B4-BE49-F238E27FC236}">
                <a16:creationId xmlns:a16="http://schemas.microsoft.com/office/drawing/2014/main" id="{7D807E15-872B-F452-8732-85C0DED0347C}"/>
              </a:ext>
            </a:extLst>
          </p:cNvPr>
          <p:cNvCxnSpPr>
            <a:cxnSpLocks/>
          </p:cNvCxnSpPr>
          <p:nvPr/>
        </p:nvCxnSpPr>
        <p:spPr>
          <a:xfrm flipV="1">
            <a:off x="9239919" y="4293870"/>
            <a:ext cx="0" cy="472440"/>
          </a:xfrm>
          <a:prstGeom prst="line">
            <a:avLst/>
          </a:prstGeom>
          <a:ln w="3175">
            <a:solidFill>
              <a:schemeClr val="tx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8" name="Picture 2" descr="免费 沙漠 素材图片">
            <a:extLst>
              <a:ext uri="{FF2B5EF4-FFF2-40B4-BE49-F238E27FC236}">
                <a16:creationId xmlns:a16="http://schemas.microsoft.com/office/drawing/2014/main" id="{07BB6720-B5B5-E8CE-C88A-286E6D6EC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419"/>
                    </a14:imgEffect>
                    <a14:imgEffect>
                      <a14:saturation sa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99"/>
          <a:stretch/>
        </p:blipFill>
        <p:spPr bwMode="auto">
          <a:xfrm>
            <a:off x="9426819" y="1581151"/>
            <a:ext cx="2151379" cy="318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文本框 1048">
            <a:extLst>
              <a:ext uri="{FF2B5EF4-FFF2-40B4-BE49-F238E27FC236}">
                <a16:creationId xmlns:a16="http://schemas.microsoft.com/office/drawing/2014/main" id="{EEB1CB76-A8F3-9DDF-1A81-6620836C1DE7}"/>
              </a:ext>
            </a:extLst>
          </p:cNvPr>
          <p:cNvSpPr txBox="1"/>
          <p:nvPr/>
        </p:nvSpPr>
        <p:spPr>
          <a:xfrm>
            <a:off x="9796717" y="4499096"/>
            <a:ext cx="1508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Neva</a:t>
            </a:r>
            <a:endParaRPr lang="zh-CN" altLang="en-US" sz="3600" i="1" dirty="0">
              <a:solidFill>
                <a:schemeClr val="accent2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50" name="文本框 1049">
            <a:extLst>
              <a:ext uri="{FF2B5EF4-FFF2-40B4-BE49-F238E27FC236}">
                <a16:creationId xmlns:a16="http://schemas.microsoft.com/office/drawing/2014/main" id="{E6A63C0D-92BF-5583-A07D-4BE8E16EA7C6}"/>
              </a:ext>
            </a:extLst>
          </p:cNvPr>
          <p:cNvSpPr txBox="1"/>
          <p:nvPr/>
        </p:nvSpPr>
        <p:spPr>
          <a:xfrm>
            <a:off x="9113117" y="4822262"/>
            <a:ext cx="129266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latin typeface="新宋体" panose="02010609030101010101" pitchFamily="49" charset="-122"/>
                <a:ea typeface="新宋体" panose="02010609030101010101" pitchFamily="49" charset="-122"/>
              </a:rPr>
              <a:t>深蓝之星</a:t>
            </a:r>
          </a:p>
        </p:txBody>
      </p:sp>
      <p:sp>
        <p:nvSpPr>
          <p:cNvPr id="1051" name="文本框 1050">
            <a:extLst>
              <a:ext uri="{FF2B5EF4-FFF2-40B4-BE49-F238E27FC236}">
                <a16:creationId xmlns:a16="http://schemas.microsoft.com/office/drawing/2014/main" id="{CF48A2B3-39FC-307C-5740-8B7B8BE480A2}"/>
              </a:ext>
            </a:extLst>
          </p:cNvPr>
          <p:cNvSpPr txBox="1"/>
          <p:nvPr/>
        </p:nvSpPr>
        <p:spPr>
          <a:xfrm>
            <a:off x="9113117" y="5140170"/>
            <a:ext cx="850702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文字</a:t>
            </a:r>
          </a:p>
        </p:txBody>
      </p:sp>
      <p:sp>
        <p:nvSpPr>
          <p:cNvPr id="1052" name="星形: 四角 1051">
            <a:extLst>
              <a:ext uri="{FF2B5EF4-FFF2-40B4-BE49-F238E27FC236}">
                <a16:creationId xmlns:a16="http://schemas.microsoft.com/office/drawing/2014/main" id="{CED61F9D-6921-6284-F42C-67D8B7C36678}"/>
              </a:ext>
            </a:extLst>
          </p:cNvPr>
          <p:cNvSpPr/>
          <p:nvPr/>
        </p:nvSpPr>
        <p:spPr>
          <a:xfrm>
            <a:off x="9188891" y="4721056"/>
            <a:ext cx="108000" cy="108000"/>
          </a:xfrm>
          <a:prstGeom prst="star4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矩形 1052">
            <a:extLst>
              <a:ext uri="{FF2B5EF4-FFF2-40B4-BE49-F238E27FC236}">
                <a16:creationId xmlns:a16="http://schemas.microsoft.com/office/drawing/2014/main" id="{5A07207C-D312-04C0-492D-29240D272402}"/>
              </a:ext>
            </a:extLst>
          </p:cNvPr>
          <p:cNvSpPr/>
          <p:nvPr/>
        </p:nvSpPr>
        <p:spPr>
          <a:xfrm>
            <a:off x="9188891" y="5487021"/>
            <a:ext cx="1216888" cy="1905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alpha val="40000"/>
                </a:schemeClr>
              </a:gs>
              <a:gs pos="100000">
                <a:srgbClr val="D7D5C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4" name="文本框 1053">
            <a:extLst>
              <a:ext uri="{FF2B5EF4-FFF2-40B4-BE49-F238E27FC236}">
                <a16:creationId xmlns:a16="http://schemas.microsoft.com/office/drawing/2014/main" id="{6EAD6A5D-1DEE-6C21-9A26-62023D70ADFE}"/>
              </a:ext>
            </a:extLst>
          </p:cNvPr>
          <p:cNvSpPr txBox="1"/>
          <p:nvPr/>
        </p:nvSpPr>
        <p:spPr>
          <a:xfrm>
            <a:off x="9295587" y="5441808"/>
            <a:ext cx="85070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100" b="1" dirty="0">
                <a:solidFill>
                  <a:schemeClr val="accent2">
                    <a:lumMod val="7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文字</a:t>
            </a:r>
          </a:p>
        </p:txBody>
      </p:sp>
      <p:sp>
        <p:nvSpPr>
          <p:cNvPr id="1055" name="椭圆 1054">
            <a:extLst>
              <a:ext uri="{FF2B5EF4-FFF2-40B4-BE49-F238E27FC236}">
                <a16:creationId xmlns:a16="http://schemas.microsoft.com/office/drawing/2014/main" id="{FA0FEEF5-7358-2044-F0B0-16337AE71BF7}"/>
              </a:ext>
            </a:extLst>
          </p:cNvPr>
          <p:cNvSpPr/>
          <p:nvPr/>
        </p:nvSpPr>
        <p:spPr>
          <a:xfrm>
            <a:off x="9224361" y="5509502"/>
            <a:ext cx="142452" cy="14245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6" name="等腰三角形 1055">
            <a:hlinkClick r:id="rId7" action="ppaction://hlinksldjump"/>
            <a:extLst>
              <a:ext uri="{FF2B5EF4-FFF2-40B4-BE49-F238E27FC236}">
                <a16:creationId xmlns:a16="http://schemas.microsoft.com/office/drawing/2014/main" id="{7D19F95A-C7F2-7CD3-A9DD-202CF81742A3}"/>
              </a:ext>
            </a:extLst>
          </p:cNvPr>
          <p:cNvSpPr/>
          <p:nvPr/>
        </p:nvSpPr>
        <p:spPr>
          <a:xfrm rot="16200000">
            <a:off x="380189" y="385546"/>
            <a:ext cx="417690" cy="352944"/>
          </a:xfrm>
          <a:prstGeom prst="triangle">
            <a:avLst/>
          </a:prstGeom>
          <a:noFill/>
          <a:ln w="38100">
            <a:solidFill>
              <a:schemeClr val="bg1"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7" name="矩形 1056">
            <a:extLst>
              <a:ext uri="{FF2B5EF4-FFF2-40B4-BE49-F238E27FC236}">
                <a16:creationId xmlns:a16="http://schemas.microsoft.com/office/drawing/2014/main" id="{BFE8A839-2D99-A136-BEA5-A3281D646053}"/>
              </a:ext>
            </a:extLst>
          </p:cNvPr>
          <p:cNvSpPr/>
          <p:nvPr/>
        </p:nvSpPr>
        <p:spPr>
          <a:xfrm>
            <a:off x="1597656" y="331512"/>
            <a:ext cx="461010" cy="461010"/>
          </a:xfrm>
          <a:prstGeom prst="rect">
            <a:avLst/>
          </a:prstGeom>
          <a:noFill/>
          <a:ln w="38100">
            <a:solidFill>
              <a:schemeClr val="bg1"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8" name="矩形 1057">
            <a:hlinkClick r:id="rId8" action="ppaction://hlinksldjump"/>
            <a:extLst>
              <a:ext uri="{FF2B5EF4-FFF2-40B4-BE49-F238E27FC236}">
                <a16:creationId xmlns:a16="http://schemas.microsoft.com/office/drawing/2014/main" id="{2F7A724D-7D44-79BE-3AA6-C321C887CF6A}"/>
              </a:ext>
            </a:extLst>
          </p:cNvPr>
          <p:cNvSpPr/>
          <p:nvPr/>
        </p:nvSpPr>
        <p:spPr>
          <a:xfrm>
            <a:off x="1733140" y="466996"/>
            <a:ext cx="190041" cy="190041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7A0A62-B4BF-28FB-5DF7-710E0D9519F0}"/>
              </a:ext>
            </a:extLst>
          </p:cNvPr>
          <p:cNvSpPr txBox="1"/>
          <p:nvPr/>
        </p:nvSpPr>
        <p:spPr>
          <a:xfrm>
            <a:off x="10239703" y="199283"/>
            <a:ext cx="1651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>
                    <a:alpha val="54000"/>
                  </a:schemeClr>
                </a:solidFill>
                <a:latin typeface="Segoe Script" panose="030B0504020000000003" pitchFamily="66" charset="0"/>
                <a:ea typeface="微软雅黑" panose="020B0503020204020204" pitchFamily="34" charset="-122"/>
              </a:rPr>
              <a:t>2023.9.24</a:t>
            </a:r>
            <a:endParaRPr lang="zh-CN" altLang="en-US" sz="1400" dirty="0">
              <a:solidFill>
                <a:schemeClr val="bg1">
                  <a:alpha val="54000"/>
                </a:schemeClr>
              </a:solidFill>
              <a:latin typeface="Segoe Script" panose="030B0504020000000003" pitchFamily="66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3065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2" name="切页.wav"/>
          </p:stSnd>
        </p:sndAc>
      </p:transition>
    </mc:Choice>
    <mc:Fallback>
      <p:transition spd="slow">
        <p:fade/>
        <p:sndAc>
          <p:stSnd>
            <p:snd r:embed="rId2" name="切页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67">
            <a:extLst>
              <a:ext uri="{FF2B5EF4-FFF2-40B4-BE49-F238E27FC236}">
                <a16:creationId xmlns:a16="http://schemas.microsoft.com/office/drawing/2014/main" id="{B8E22F7C-49F2-60D4-9814-2C1D995D7732}"/>
              </a:ext>
            </a:extLst>
          </p:cNvPr>
          <p:cNvSpPr txBox="1"/>
          <p:nvPr/>
        </p:nvSpPr>
        <p:spPr>
          <a:xfrm>
            <a:off x="5429098" y="696816"/>
            <a:ext cx="846254" cy="807867"/>
          </a:xfrm>
          <a:prstGeom prst="rect">
            <a:avLst/>
          </a:pr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r>
              <a:rPr lang="en-US" altLang="zh-CN" sz="700" spc="800" dirty="0">
                <a:solidFill>
                  <a:schemeClr val="bg1">
                    <a:alpha val="50000"/>
                  </a:schemeClr>
                </a:solidFill>
                <a:latin typeface="+mn-ea"/>
              </a:rPr>
              <a:t>TEMPLATE </a:t>
            </a:r>
            <a:r>
              <a:rPr lang="en-US" altLang="zh-CN" sz="700" spc="800" dirty="0" err="1">
                <a:solidFill>
                  <a:schemeClr val="bg1">
                    <a:alpha val="50000"/>
                  </a:schemeClr>
                </a:solidFill>
                <a:latin typeface="+mn-ea"/>
              </a:rPr>
              <a:t>TEMPLATE</a:t>
            </a:r>
            <a:r>
              <a:rPr lang="en-US" altLang="zh-CN" sz="700" spc="800" dirty="0">
                <a:solidFill>
                  <a:schemeClr val="bg1">
                    <a:alpha val="50000"/>
                  </a:schemeClr>
                </a:solidFill>
                <a:latin typeface="+mn-ea"/>
              </a:rPr>
              <a:t> </a:t>
            </a:r>
            <a:r>
              <a:rPr lang="en-US" altLang="zh-CN" sz="700" spc="800" dirty="0" err="1">
                <a:solidFill>
                  <a:schemeClr val="bg1">
                    <a:alpha val="50000"/>
                  </a:schemeClr>
                </a:solidFill>
                <a:latin typeface="+mn-ea"/>
              </a:rPr>
              <a:t>TEMPLATE</a:t>
            </a:r>
            <a:r>
              <a:rPr lang="en-US" altLang="zh-CN" sz="700" spc="800" dirty="0">
                <a:solidFill>
                  <a:schemeClr val="bg1">
                    <a:alpha val="50000"/>
                  </a:schemeClr>
                </a:solidFill>
                <a:latin typeface="+mn-ea"/>
              </a:rPr>
              <a:t> </a:t>
            </a:r>
            <a:r>
              <a:rPr lang="en-US" altLang="zh-CN" sz="700" spc="800" dirty="0" err="1">
                <a:solidFill>
                  <a:schemeClr val="bg1">
                    <a:alpha val="50000"/>
                  </a:schemeClr>
                </a:solidFill>
                <a:latin typeface="+mn-ea"/>
              </a:rPr>
              <a:t>TEMPLATE</a:t>
            </a:r>
            <a:r>
              <a:rPr lang="en-US" altLang="zh-CN" sz="700" spc="800" dirty="0">
                <a:solidFill>
                  <a:schemeClr val="bg1">
                    <a:alpha val="50000"/>
                  </a:schemeClr>
                </a:solidFill>
                <a:latin typeface="+mn-ea"/>
              </a:rPr>
              <a:t>`_</a:t>
            </a:r>
            <a:endParaRPr lang="zh-CN" altLang="en-US" sz="700" spc="800" dirty="0">
              <a:solidFill>
                <a:schemeClr val="bg1">
                  <a:alpha val="50000"/>
                </a:schemeClr>
              </a:solidFill>
              <a:latin typeface="+mn-ea"/>
            </a:endParaRPr>
          </a:p>
          <a:p>
            <a:endParaRPr lang="zh-CN" altLang="en-US" sz="1200" dirty="0">
              <a:solidFill>
                <a:schemeClr val="bg1">
                  <a:alpha val="50000"/>
                </a:schemeClr>
              </a:solidFill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B91D649-166A-9076-A191-C82ACE281E1E}"/>
              </a:ext>
            </a:extLst>
          </p:cNvPr>
          <p:cNvSpPr txBox="1"/>
          <p:nvPr/>
        </p:nvSpPr>
        <p:spPr>
          <a:xfrm>
            <a:off x="7305675" y="3721388"/>
            <a:ext cx="194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i="1" dirty="0">
                <a:solidFill>
                  <a:schemeClr val="bg1">
                    <a:alpha val="62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PLATE</a:t>
            </a:r>
            <a:endParaRPr lang="zh-CN" altLang="en-US" sz="4000" i="1" dirty="0">
              <a:solidFill>
                <a:schemeClr val="bg1">
                  <a:alpha val="62000"/>
                </a:schemeClr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493DF9-5C5E-7368-89C3-4C8957546106}"/>
              </a:ext>
            </a:extLst>
          </p:cNvPr>
          <p:cNvSpPr txBox="1"/>
          <p:nvPr/>
        </p:nvSpPr>
        <p:spPr>
          <a:xfrm>
            <a:off x="6096000" y="3059668"/>
            <a:ext cx="21774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6000" i="1" dirty="0">
                <a:solidFill>
                  <a:schemeClr val="bg1">
                    <a:alpha val="62000"/>
                  </a:schemeClr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TEM</a:t>
            </a:r>
            <a:endParaRPr lang="zh-CN" altLang="en-US" sz="7200" i="1" dirty="0">
              <a:solidFill>
                <a:schemeClr val="tx1">
                  <a:alpha val="62000"/>
                </a:schemeClr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F2D3AC-D249-AF60-EDD9-3B446DD96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76" y="3044453"/>
            <a:ext cx="603533" cy="603533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6746DA26-9082-EAD6-6194-0FFB5F164089}"/>
              </a:ext>
            </a:extLst>
          </p:cNvPr>
          <p:cNvSpPr/>
          <p:nvPr/>
        </p:nvSpPr>
        <p:spPr>
          <a:xfrm>
            <a:off x="8603702" y="2606886"/>
            <a:ext cx="213414" cy="21341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38E3C7D-F1C3-469B-E1EC-FD2A0C3E00A6}"/>
              </a:ext>
            </a:extLst>
          </p:cNvPr>
          <p:cNvCxnSpPr>
            <a:cxnSpLocks/>
          </p:cNvCxnSpPr>
          <p:nvPr/>
        </p:nvCxnSpPr>
        <p:spPr>
          <a:xfrm>
            <a:off x="8710409" y="-301951"/>
            <a:ext cx="0" cy="5308060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06C7052-A714-3B41-D94A-E51B196D4EB5}"/>
              </a:ext>
            </a:extLst>
          </p:cNvPr>
          <p:cNvSpPr txBox="1"/>
          <p:nvPr/>
        </p:nvSpPr>
        <p:spPr>
          <a:xfrm>
            <a:off x="8353442" y="125552"/>
            <a:ext cx="292388" cy="1075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700" dirty="0">
                <a:solidFill>
                  <a:schemeClr val="bg1">
                    <a:alpha val="35000"/>
                  </a:schemeClr>
                </a:solidFill>
              </a:rPr>
              <a:t>WHAT REMAINS</a:t>
            </a:r>
            <a:endParaRPr lang="zh-CN" altLang="en-US" sz="700" dirty="0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28C482-DCAD-9BE4-1528-178FE243238B}"/>
              </a:ext>
            </a:extLst>
          </p:cNvPr>
          <p:cNvSpPr txBox="1"/>
          <p:nvPr/>
        </p:nvSpPr>
        <p:spPr>
          <a:xfrm>
            <a:off x="8395446" y="1403850"/>
            <a:ext cx="261610" cy="7933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500" dirty="0">
                <a:solidFill>
                  <a:schemeClr val="bg1">
                    <a:alpha val="35000"/>
                  </a:schemeClr>
                </a:solidFill>
              </a:rPr>
              <a:t>OF EDITH FINCH</a:t>
            </a:r>
            <a:endParaRPr lang="zh-CN" altLang="en-US" sz="500" dirty="0">
              <a:solidFill>
                <a:schemeClr val="bg1">
                  <a:alpha val="35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DFBCCB-8610-88C2-6FCE-C741D0D2E422}"/>
              </a:ext>
            </a:extLst>
          </p:cNvPr>
          <p:cNvSpPr txBox="1"/>
          <p:nvPr/>
        </p:nvSpPr>
        <p:spPr>
          <a:xfrm>
            <a:off x="6280319" y="5145695"/>
            <a:ext cx="148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>
                    <a:alpha val="27000"/>
                  </a:schemeClr>
                </a:solidFill>
                <a:latin typeface="+mn-ea"/>
              </a:rPr>
              <a:t>TEMPLATE</a:t>
            </a:r>
            <a:endParaRPr lang="zh-CN" altLang="en-US" dirty="0">
              <a:solidFill>
                <a:schemeClr val="bg1">
                  <a:alpha val="27000"/>
                </a:schemeClr>
              </a:solidFill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66C3473-F0EB-2DE1-2F04-E4159B8A41DC}"/>
              </a:ext>
            </a:extLst>
          </p:cNvPr>
          <p:cNvSpPr txBox="1"/>
          <p:nvPr/>
        </p:nvSpPr>
        <p:spPr>
          <a:xfrm>
            <a:off x="6059056" y="5429055"/>
            <a:ext cx="39929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alpha val="20000"/>
                  </a:schemeClr>
                </a:solidFill>
                <a:latin typeface="+mn-ea"/>
              </a:rPr>
              <a:t>TEMPLATE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20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TEMPLATE 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alpha val="20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TEMPLATE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20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altLang="zh-CN" sz="1100" dirty="0">
                <a:solidFill>
                  <a:schemeClr val="bg1">
                    <a:alpha val="20000"/>
                  </a:schemeClr>
                </a:solidFill>
                <a:latin typeface="+mn-ea"/>
              </a:rPr>
              <a:t>TEMPLATE </a:t>
            </a:r>
            <a:r>
              <a:rPr lang="en-US" altLang="zh-CN" sz="1100" dirty="0" err="1">
                <a:solidFill>
                  <a:schemeClr val="bg1">
                    <a:alpha val="20000"/>
                  </a:schemeClr>
                </a:solidFill>
                <a:latin typeface="+mn-ea"/>
              </a:rPr>
              <a:t>TEMPLATE</a:t>
            </a:r>
            <a:endParaRPr lang="en-US" altLang="zh-CN" sz="1100" dirty="0">
              <a:solidFill>
                <a:schemeClr val="bg1">
                  <a:alpha val="20000"/>
                </a:schemeClr>
              </a:solidFill>
              <a:latin typeface="+mn-ea"/>
            </a:endParaRPr>
          </a:p>
          <a:p>
            <a:pPr algn="ctr"/>
            <a:r>
              <a:rPr lang="en-US" altLang="zh-CN" sz="1100" dirty="0">
                <a:solidFill>
                  <a:schemeClr val="bg1">
                    <a:alpha val="20000"/>
                  </a:schemeClr>
                </a:solidFill>
                <a:latin typeface="+mn-ea"/>
              </a:rPr>
              <a:t>TEMPLATE </a:t>
            </a:r>
            <a:r>
              <a:rPr lang="en-US" altLang="zh-CN" sz="1100" dirty="0" err="1">
                <a:solidFill>
                  <a:schemeClr val="bg1">
                    <a:alpha val="20000"/>
                  </a:schemeClr>
                </a:solidFill>
                <a:latin typeface="+mn-ea"/>
              </a:rPr>
              <a:t>TEMPLATE</a:t>
            </a:r>
            <a:r>
              <a:rPr lang="en-US" altLang="zh-CN" sz="1100" dirty="0">
                <a:solidFill>
                  <a:schemeClr val="bg1">
                    <a:alpha val="20000"/>
                  </a:schemeClr>
                </a:solidFill>
                <a:latin typeface="+mn-ea"/>
              </a:rPr>
              <a:t> </a:t>
            </a:r>
            <a:r>
              <a:rPr lang="en-US" altLang="zh-CN" sz="1100" dirty="0" err="1">
                <a:solidFill>
                  <a:schemeClr val="bg1">
                    <a:alpha val="20000"/>
                  </a:schemeClr>
                </a:solidFill>
                <a:latin typeface="+mn-ea"/>
              </a:rPr>
              <a:t>TEMPLATE</a:t>
            </a:r>
            <a:r>
              <a:rPr lang="en-US" altLang="zh-CN" sz="1100" dirty="0">
                <a:solidFill>
                  <a:schemeClr val="bg1">
                    <a:alpha val="20000"/>
                  </a:schemeClr>
                </a:solidFill>
                <a:latin typeface="+mn-ea"/>
              </a:rPr>
              <a:t> </a:t>
            </a:r>
            <a:r>
              <a:rPr lang="en-US" altLang="zh-CN" sz="1100" dirty="0" err="1">
                <a:solidFill>
                  <a:schemeClr val="bg1">
                    <a:alpha val="20000"/>
                  </a:schemeClr>
                </a:solidFill>
                <a:latin typeface="+mn-ea"/>
              </a:rPr>
              <a:t>TEMPLATE</a:t>
            </a:r>
            <a:endParaRPr lang="en-US" altLang="zh-CN" sz="1100" dirty="0">
              <a:solidFill>
                <a:schemeClr val="bg1">
                  <a:alpha val="20000"/>
                </a:schemeClr>
              </a:solidFill>
              <a:latin typeface="+mn-ea"/>
            </a:endParaRPr>
          </a:p>
          <a:p>
            <a:pPr algn="ctr"/>
            <a:r>
              <a:rPr lang="en-US" altLang="zh-CN" sz="1100" dirty="0">
                <a:solidFill>
                  <a:schemeClr val="bg1">
                    <a:alpha val="20000"/>
                  </a:schemeClr>
                </a:solidFill>
                <a:latin typeface="+mn-ea"/>
              </a:rPr>
              <a:t>TEMPLATE </a:t>
            </a:r>
            <a:r>
              <a:rPr lang="en-US" altLang="zh-CN" sz="1100" dirty="0" err="1">
                <a:solidFill>
                  <a:schemeClr val="bg1">
                    <a:alpha val="20000"/>
                  </a:schemeClr>
                </a:solidFill>
                <a:latin typeface="+mn-ea"/>
              </a:rPr>
              <a:t>TEMPLATE</a:t>
            </a:r>
            <a:endParaRPr lang="zh-CN" altLang="en-US" sz="1100" dirty="0">
              <a:solidFill>
                <a:schemeClr val="bg1">
                  <a:alpha val="20000"/>
                </a:schemeClr>
              </a:solidFill>
              <a:latin typeface="+mn-ea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A4A0AF6-978A-9001-A651-44D40218A4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 trans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25915"/>
          <a:stretch/>
        </p:blipFill>
        <p:spPr>
          <a:xfrm flipH="1">
            <a:off x="1491037" y="4236960"/>
            <a:ext cx="3675248" cy="1817470"/>
          </a:xfrm>
          <a:prstGeom prst="round1Rect">
            <a:avLst>
              <a:gd name="adj" fmla="val 21932"/>
            </a:avLst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79884E4-B540-6879-755A-0E53A2A0B7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 trans="48000" pressure="64"/>
                    </a14:imgEffect>
                    <a14:imgEffect>
                      <a14:colorTemperature colorTemp="7000"/>
                    </a14:imgEffect>
                    <a14:imgEffect>
                      <a14:brightnessContrast bright="-21000"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075"/>
          <a:stretch/>
        </p:blipFill>
        <p:spPr>
          <a:xfrm flipV="1">
            <a:off x="1059820" y="2035687"/>
            <a:ext cx="2806420" cy="1531812"/>
          </a:xfrm>
          <a:prstGeom prst="round1Rect">
            <a:avLst/>
          </a:prstGeom>
        </p:spPr>
      </p:pic>
      <p:sp>
        <p:nvSpPr>
          <p:cNvPr id="34" name="矩形: 单圆角 33">
            <a:extLst>
              <a:ext uri="{FF2B5EF4-FFF2-40B4-BE49-F238E27FC236}">
                <a16:creationId xmlns:a16="http://schemas.microsoft.com/office/drawing/2014/main" id="{0566DFC2-26ED-EE33-C0DE-104C8FC09EC1}"/>
              </a:ext>
            </a:extLst>
          </p:cNvPr>
          <p:cNvSpPr/>
          <p:nvPr/>
        </p:nvSpPr>
        <p:spPr>
          <a:xfrm rot="5400000">
            <a:off x="1767858" y="1468538"/>
            <a:ext cx="1533600" cy="2808000"/>
          </a:xfrm>
          <a:prstGeom prst="round1Rect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单圆角 34">
            <a:extLst>
              <a:ext uri="{FF2B5EF4-FFF2-40B4-BE49-F238E27FC236}">
                <a16:creationId xmlns:a16="http://schemas.microsoft.com/office/drawing/2014/main" id="{04B08B4B-0A23-E16D-1445-F1EF39FBBA92}"/>
              </a:ext>
            </a:extLst>
          </p:cNvPr>
          <p:cNvSpPr/>
          <p:nvPr/>
        </p:nvSpPr>
        <p:spPr>
          <a:xfrm rot="16200000">
            <a:off x="2502607" y="3371683"/>
            <a:ext cx="1818000" cy="3675600"/>
          </a:xfrm>
          <a:prstGeom prst="round1Rect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219644B4-5DA0-0EE0-7772-61662422863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 trans="58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76"/>
          <a:stretch/>
        </p:blipFill>
        <p:spPr>
          <a:xfrm>
            <a:off x="9188127" y="2401455"/>
            <a:ext cx="2099392" cy="2749901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D8B410A3-CE37-0D35-AC3A-2F4574005283}"/>
              </a:ext>
            </a:extLst>
          </p:cNvPr>
          <p:cNvSpPr/>
          <p:nvPr/>
        </p:nvSpPr>
        <p:spPr>
          <a:xfrm>
            <a:off x="9293012" y="2482327"/>
            <a:ext cx="2098800" cy="2750400"/>
          </a:xfrm>
          <a:prstGeom prst="rect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1AD384A-A89F-D876-034E-AFBF6821C07A}"/>
              </a:ext>
            </a:extLst>
          </p:cNvPr>
          <p:cNvSpPr txBox="1"/>
          <p:nvPr/>
        </p:nvSpPr>
        <p:spPr>
          <a:xfrm>
            <a:off x="2873080" y="3024315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纯白的救济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F3ABB995-1580-4846-C30D-A87DCAE721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18" y="3037049"/>
            <a:ext cx="377580" cy="37758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2462177F-9940-63C1-9107-F10013F2A0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548" y="5476294"/>
            <a:ext cx="377580" cy="37758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4E782F0D-ABE2-281A-6F05-F8C75F65C5D4}"/>
              </a:ext>
            </a:extLst>
          </p:cNvPr>
          <p:cNvSpPr txBox="1"/>
          <p:nvPr/>
        </p:nvSpPr>
        <p:spPr>
          <a:xfrm>
            <a:off x="4335734" y="5476294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漆黑的终音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A65A27A-B780-1002-B09E-825A5F11CEC9}"/>
              </a:ext>
            </a:extLst>
          </p:cNvPr>
          <p:cNvSpPr txBox="1"/>
          <p:nvPr/>
        </p:nvSpPr>
        <p:spPr>
          <a:xfrm>
            <a:off x="2729484" y="3299443"/>
            <a:ext cx="12300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>
                <a:solidFill>
                  <a:schemeClr val="bg1">
                    <a:alpha val="27000"/>
                  </a:schemeClr>
                </a:solidFill>
                <a:latin typeface="+mn-ea"/>
              </a:rPr>
              <a:t>TEMPLATE </a:t>
            </a:r>
            <a:r>
              <a:rPr lang="en-US" altLang="zh-CN" sz="700" dirty="0" err="1">
                <a:solidFill>
                  <a:schemeClr val="bg1">
                    <a:alpha val="27000"/>
                  </a:schemeClr>
                </a:solidFill>
                <a:latin typeface="+mn-ea"/>
              </a:rPr>
              <a:t>TEMPLATE</a:t>
            </a:r>
            <a:endParaRPr lang="zh-CN" altLang="en-US" sz="700" dirty="0">
              <a:solidFill>
                <a:schemeClr val="bg1">
                  <a:alpha val="27000"/>
                </a:schemeClr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D7F9634-C88B-56C7-1DC1-0C8F473D2403}"/>
              </a:ext>
            </a:extLst>
          </p:cNvPr>
          <p:cNvSpPr txBox="1"/>
          <p:nvPr/>
        </p:nvSpPr>
        <p:spPr>
          <a:xfrm>
            <a:off x="4164708" y="5745598"/>
            <a:ext cx="12300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>
                <a:solidFill>
                  <a:schemeClr val="bg1">
                    <a:alpha val="27000"/>
                  </a:schemeClr>
                </a:solidFill>
                <a:latin typeface="+mn-ea"/>
              </a:rPr>
              <a:t>TEMPLATE </a:t>
            </a:r>
            <a:r>
              <a:rPr lang="en-US" altLang="zh-CN" sz="700" dirty="0" err="1">
                <a:solidFill>
                  <a:schemeClr val="bg1">
                    <a:alpha val="27000"/>
                  </a:schemeClr>
                </a:solidFill>
                <a:latin typeface="+mn-ea"/>
              </a:rPr>
              <a:t>TEMPLATE</a:t>
            </a:r>
            <a:endParaRPr lang="zh-CN" altLang="en-US" sz="700" dirty="0">
              <a:solidFill>
                <a:schemeClr val="bg1">
                  <a:alpha val="27000"/>
                </a:schemeClr>
              </a:solidFill>
              <a:latin typeface="+mn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7A52120-1C5F-62A2-ECF7-0A30B57571AA}"/>
              </a:ext>
            </a:extLst>
          </p:cNvPr>
          <p:cNvSpPr txBox="1"/>
          <p:nvPr/>
        </p:nvSpPr>
        <p:spPr>
          <a:xfrm>
            <a:off x="10509169" y="4609016"/>
            <a:ext cx="122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虚妄之月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5B7D66BC-231D-0282-5209-8D1A7CA88F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379" y="4629796"/>
            <a:ext cx="377580" cy="377580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2A67F34D-80F4-F9CF-5D9B-B3FF8BDA406B}"/>
              </a:ext>
            </a:extLst>
          </p:cNvPr>
          <p:cNvSpPr txBox="1"/>
          <p:nvPr/>
        </p:nvSpPr>
        <p:spPr>
          <a:xfrm>
            <a:off x="10320379" y="4892835"/>
            <a:ext cx="12300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>
                <a:solidFill>
                  <a:schemeClr val="bg1">
                    <a:alpha val="27000"/>
                  </a:schemeClr>
                </a:solidFill>
                <a:latin typeface="+mn-ea"/>
              </a:rPr>
              <a:t>TEMPLATE </a:t>
            </a:r>
            <a:r>
              <a:rPr lang="en-US" altLang="zh-CN" sz="700" dirty="0" err="1">
                <a:solidFill>
                  <a:schemeClr val="bg1">
                    <a:alpha val="27000"/>
                  </a:schemeClr>
                </a:solidFill>
                <a:latin typeface="+mn-ea"/>
              </a:rPr>
              <a:t>TEMPLATE</a:t>
            </a:r>
            <a:endParaRPr lang="zh-CN" altLang="en-US" sz="700" dirty="0">
              <a:solidFill>
                <a:schemeClr val="bg1">
                  <a:alpha val="27000"/>
                </a:schemeClr>
              </a:solidFill>
              <a:latin typeface="+mn-ea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DB4D549F-B22A-1508-7D65-3E51E49B8D6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encilSketch trans="63000" pressure="51"/>
                    </a14:imgEffect>
                    <a14:imgEffect>
                      <a14:brightnessContrast bright="-14000" contras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5696997" y="636464"/>
            <a:ext cx="1885845" cy="1736439"/>
          </a:xfrm>
          <a:prstGeom prst="flowChartDelay">
            <a:avLst/>
          </a:prstGeom>
        </p:spPr>
      </p:pic>
      <p:sp>
        <p:nvSpPr>
          <p:cNvPr id="59" name="流程图: 延期 58">
            <a:extLst>
              <a:ext uri="{FF2B5EF4-FFF2-40B4-BE49-F238E27FC236}">
                <a16:creationId xmlns:a16="http://schemas.microsoft.com/office/drawing/2014/main" id="{39B9FD45-8F57-9BDD-D80A-0DCEF8807A36}"/>
              </a:ext>
            </a:extLst>
          </p:cNvPr>
          <p:cNvSpPr/>
          <p:nvPr/>
        </p:nvSpPr>
        <p:spPr>
          <a:xfrm rot="16200000">
            <a:off x="5776625" y="704112"/>
            <a:ext cx="1886400" cy="1735200"/>
          </a:xfrm>
          <a:prstGeom prst="flowChartDelay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C377ED2-F177-6E5F-3244-1AC9F697DBB5}"/>
              </a:ext>
            </a:extLst>
          </p:cNvPr>
          <p:cNvSpPr txBox="1"/>
          <p:nvPr/>
        </p:nvSpPr>
        <p:spPr>
          <a:xfrm>
            <a:off x="6707752" y="1961409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折翼残响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2A44BF9F-669D-5758-D38B-739B075237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046" y="1976691"/>
            <a:ext cx="377580" cy="377580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9D8439BF-5460-C004-4E74-EF07EA53B81D}"/>
              </a:ext>
            </a:extLst>
          </p:cNvPr>
          <p:cNvSpPr txBox="1"/>
          <p:nvPr/>
        </p:nvSpPr>
        <p:spPr>
          <a:xfrm>
            <a:off x="6596280" y="2245928"/>
            <a:ext cx="12300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 dirty="0">
                <a:solidFill>
                  <a:schemeClr val="bg1">
                    <a:alpha val="27000"/>
                  </a:schemeClr>
                </a:solidFill>
                <a:latin typeface="+mn-ea"/>
              </a:rPr>
              <a:t>TEMPLATE </a:t>
            </a:r>
            <a:r>
              <a:rPr lang="en-US" altLang="zh-CN" sz="700" dirty="0" err="1">
                <a:solidFill>
                  <a:schemeClr val="bg1">
                    <a:alpha val="27000"/>
                  </a:schemeClr>
                </a:solidFill>
                <a:latin typeface="+mn-ea"/>
              </a:rPr>
              <a:t>TEMPLATE</a:t>
            </a:r>
            <a:endParaRPr lang="zh-CN" altLang="en-US" sz="700" dirty="0">
              <a:solidFill>
                <a:schemeClr val="bg1">
                  <a:alpha val="27000"/>
                </a:schemeClr>
              </a:solidFill>
              <a:latin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530128A-96D3-B953-4184-D3E75DBDCB05}"/>
              </a:ext>
            </a:extLst>
          </p:cNvPr>
          <p:cNvSpPr txBox="1"/>
          <p:nvPr/>
        </p:nvSpPr>
        <p:spPr>
          <a:xfrm>
            <a:off x="4168443" y="3905117"/>
            <a:ext cx="16329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00" dirty="0">
                <a:solidFill>
                  <a:schemeClr val="bg1">
                    <a:alpha val="27000"/>
                  </a:schemeClr>
                </a:solidFill>
                <a:latin typeface="+mn-ea"/>
              </a:rPr>
              <a:t>TEMPLATE </a:t>
            </a:r>
            <a:r>
              <a:rPr lang="en-US" altLang="zh-CN" sz="700" dirty="0" err="1">
                <a:solidFill>
                  <a:schemeClr val="bg1">
                    <a:alpha val="27000"/>
                  </a:schemeClr>
                </a:solidFill>
                <a:latin typeface="+mn-ea"/>
              </a:rPr>
              <a:t>TEMPLATE</a:t>
            </a:r>
            <a:r>
              <a:rPr lang="en-US" altLang="zh-CN" sz="700" dirty="0">
                <a:solidFill>
                  <a:schemeClr val="bg1">
                    <a:alpha val="27000"/>
                  </a:schemeClr>
                </a:solidFill>
                <a:latin typeface="+mn-ea"/>
              </a:rPr>
              <a:t> </a:t>
            </a:r>
            <a:r>
              <a:rPr lang="en-US" altLang="zh-CN" sz="700" dirty="0" err="1">
                <a:solidFill>
                  <a:schemeClr val="bg1">
                    <a:alpha val="27000"/>
                  </a:schemeClr>
                </a:solidFill>
                <a:latin typeface="+mn-ea"/>
              </a:rPr>
              <a:t>TEMPLATE</a:t>
            </a:r>
            <a:endParaRPr lang="zh-CN" altLang="en-US" sz="700" dirty="0">
              <a:solidFill>
                <a:schemeClr val="bg1">
                  <a:alpha val="27000"/>
                </a:schemeClr>
              </a:solidFill>
              <a:latin typeface="+mn-ea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B212DB3-F546-BD68-230E-F638D02A0B05}"/>
              </a:ext>
            </a:extLst>
          </p:cNvPr>
          <p:cNvSpPr txBox="1"/>
          <p:nvPr/>
        </p:nvSpPr>
        <p:spPr>
          <a:xfrm>
            <a:off x="3519488" y="6552024"/>
            <a:ext cx="28908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00" dirty="0">
                <a:solidFill>
                  <a:schemeClr val="bg1">
                    <a:alpha val="27000"/>
                  </a:schemeClr>
                </a:solidFill>
                <a:latin typeface="+mn-ea"/>
              </a:rPr>
              <a:t>TEMPLATE </a:t>
            </a:r>
            <a:r>
              <a:rPr lang="en-US" altLang="zh-CN" sz="700" dirty="0" err="1">
                <a:solidFill>
                  <a:schemeClr val="bg1">
                    <a:alpha val="27000"/>
                  </a:schemeClr>
                </a:solidFill>
                <a:latin typeface="+mn-ea"/>
              </a:rPr>
              <a:t>TEMPLATE</a:t>
            </a:r>
            <a:r>
              <a:rPr lang="en-US" altLang="zh-CN" sz="700" dirty="0">
                <a:solidFill>
                  <a:schemeClr val="bg1">
                    <a:alpha val="27000"/>
                  </a:schemeClr>
                </a:solidFill>
                <a:latin typeface="+mn-ea"/>
              </a:rPr>
              <a:t> </a:t>
            </a:r>
            <a:r>
              <a:rPr lang="en-US" altLang="zh-CN" sz="700" dirty="0" err="1">
                <a:solidFill>
                  <a:schemeClr val="bg1">
                    <a:alpha val="27000"/>
                  </a:schemeClr>
                </a:solidFill>
                <a:latin typeface="+mn-ea"/>
              </a:rPr>
              <a:t>TEMPLATE</a:t>
            </a:r>
            <a:endParaRPr lang="zh-CN" altLang="en-US" sz="700" dirty="0">
              <a:solidFill>
                <a:schemeClr val="bg1">
                  <a:alpha val="27000"/>
                </a:schemeClr>
              </a:solidFill>
              <a:latin typeface="+mn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FC7F87F-2312-F7CF-5ED6-58090BFAD4B5}"/>
              </a:ext>
            </a:extLst>
          </p:cNvPr>
          <p:cNvSpPr txBox="1"/>
          <p:nvPr/>
        </p:nvSpPr>
        <p:spPr>
          <a:xfrm>
            <a:off x="1639888" y="6313793"/>
            <a:ext cx="1065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alpha val="27000"/>
                  </a:schemeClr>
                </a:solidFill>
                <a:latin typeface="+mn-ea"/>
              </a:rPr>
              <a:t>TEMPLATE</a:t>
            </a:r>
            <a:endParaRPr lang="zh-CN" altLang="en-US" sz="1200" dirty="0">
              <a:solidFill>
                <a:schemeClr val="bg1">
                  <a:alpha val="27000"/>
                </a:schemeClr>
              </a:solidFill>
              <a:latin typeface="+mn-ea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3FF0C291-70F6-576F-52D1-4132E00398FA}"/>
              </a:ext>
            </a:extLst>
          </p:cNvPr>
          <p:cNvSpPr/>
          <p:nvPr/>
        </p:nvSpPr>
        <p:spPr>
          <a:xfrm>
            <a:off x="1833563" y="6313792"/>
            <a:ext cx="646112" cy="276999"/>
          </a:xfrm>
          <a:prstGeom prst="ellipse">
            <a:avLst/>
          </a:prstGeom>
          <a:noFill/>
          <a:ln w="9525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>
            <a:hlinkClick r:id="rId16" action="ppaction://hlinksldjump"/>
            <a:extLst>
              <a:ext uri="{FF2B5EF4-FFF2-40B4-BE49-F238E27FC236}">
                <a16:creationId xmlns:a16="http://schemas.microsoft.com/office/drawing/2014/main" id="{3E6D766C-0327-2592-D822-0C50A8825945}"/>
              </a:ext>
            </a:extLst>
          </p:cNvPr>
          <p:cNvSpPr/>
          <p:nvPr/>
        </p:nvSpPr>
        <p:spPr>
          <a:xfrm rot="16200000">
            <a:off x="380189" y="385546"/>
            <a:ext cx="417690" cy="352944"/>
          </a:xfrm>
          <a:prstGeom prst="triangle">
            <a:avLst/>
          </a:prstGeom>
          <a:noFill/>
          <a:ln w="38100">
            <a:solidFill>
              <a:schemeClr val="bg1"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DF6644-A4F1-CE55-4337-DF1C85AA94DF}"/>
              </a:ext>
            </a:extLst>
          </p:cNvPr>
          <p:cNvSpPr/>
          <p:nvPr/>
        </p:nvSpPr>
        <p:spPr>
          <a:xfrm>
            <a:off x="1597656" y="331512"/>
            <a:ext cx="461010" cy="461010"/>
          </a:xfrm>
          <a:prstGeom prst="rect">
            <a:avLst/>
          </a:prstGeom>
          <a:noFill/>
          <a:ln w="38100">
            <a:solidFill>
              <a:schemeClr val="bg1"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hlinkClick r:id="rId17" action="ppaction://hlinksldjump"/>
            <a:extLst>
              <a:ext uri="{FF2B5EF4-FFF2-40B4-BE49-F238E27FC236}">
                <a16:creationId xmlns:a16="http://schemas.microsoft.com/office/drawing/2014/main" id="{6926B6CF-C42B-2E9C-8232-0F8F4C656616}"/>
              </a:ext>
            </a:extLst>
          </p:cNvPr>
          <p:cNvSpPr/>
          <p:nvPr/>
        </p:nvSpPr>
        <p:spPr>
          <a:xfrm>
            <a:off x="1733140" y="466996"/>
            <a:ext cx="190041" cy="190041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E7CEB6-9E5F-2E4A-95A1-85B0E39416C5}"/>
              </a:ext>
            </a:extLst>
          </p:cNvPr>
          <p:cNvSpPr txBox="1"/>
          <p:nvPr/>
        </p:nvSpPr>
        <p:spPr>
          <a:xfrm>
            <a:off x="757332" y="1712512"/>
            <a:ext cx="1414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00" dirty="0">
                <a:solidFill>
                  <a:schemeClr val="bg1">
                    <a:alpha val="27000"/>
                  </a:schemeClr>
                </a:solidFill>
                <a:latin typeface="+mn-ea"/>
              </a:rPr>
              <a:t>FANG LAN SHENG MEN</a:t>
            </a:r>
          </a:p>
          <a:p>
            <a:r>
              <a:rPr lang="en-US" altLang="zh-CN" sz="900" dirty="0">
                <a:solidFill>
                  <a:schemeClr val="bg1">
                    <a:alpha val="27000"/>
                  </a:schemeClr>
                </a:solidFill>
                <a:latin typeface="+mn-ea"/>
              </a:rPr>
              <a:t>BAI WU MO ZHI</a:t>
            </a:r>
            <a:endParaRPr lang="zh-CN" altLang="en-US" sz="900" dirty="0">
              <a:solidFill>
                <a:schemeClr val="bg1">
                  <a:alpha val="27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0411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2" name="切页.wav"/>
          </p:stSnd>
        </p:sndAc>
      </p:transition>
    </mc:Choice>
    <mc:Fallback>
      <p:transition spd="slow">
        <p:fade/>
        <p:sndAc>
          <p:stSnd>
            <p:snd r:embed="rId2" name="切页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85185E-6 L -3.125E-6 0.13634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17000" decel="17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-0.01367 1.11111E-6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17000" decel="17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0.00807 -0.00069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" y="-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02175 -0.0007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" y="-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-0.02734 -0.00116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/>
      <p:bldP spid="4" grpId="0"/>
      <p:bldP spid="8" grpId="0" animBg="1"/>
      <p:bldP spid="63" grpId="0"/>
      <p:bldP spid="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349</Words>
  <Application>Microsoft Office PowerPoint</Application>
  <PresentationFormat>宽屏</PresentationFormat>
  <Paragraphs>161</Paragraphs>
  <Slides>14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MS PMincho</vt:lpstr>
      <vt:lpstr>Yu Gothic UI Semilight</vt:lpstr>
      <vt:lpstr>等线</vt:lpstr>
      <vt:lpstr>等线 Light</vt:lpstr>
      <vt:lpstr>方正舒体</vt:lpstr>
      <vt:lpstr>微软雅黑</vt:lpstr>
      <vt:lpstr>新宋体</vt:lpstr>
      <vt:lpstr>Arial</vt:lpstr>
      <vt:lpstr>Arial Black</vt:lpstr>
      <vt:lpstr>Baskerville Old Face</vt:lpstr>
      <vt:lpstr>Bookman Old Style</vt:lpstr>
      <vt:lpstr>Ink Free</vt:lpstr>
      <vt:lpstr>Segoe Script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Sally Fan</dc:creator>
  <cp:lastModifiedBy>Sally Fan</cp:lastModifiedBy>
  <cp:revision>99</cp:revision>
  <dcterms:created xsi:type="dcterms:W3CDTF">2023-09-23T16:44:19Z</dcterms:created>
  <dcterms:modified xsi:type="dcterms:W3CDTF">2023-09-26T07:26:50Z</dcterms:modified>
</cp:coreProperties>
</file>